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</p:sldIdLst>
  <p:sldSz cx="12192000" cy="6858000"/>
  <p:notesSz cx="6858000" cy="9144000"/>
  <p:custDataLst>
    <p:tags r:id="rId46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43D6C3-D6F7-4497-A4D9-4D6CA8652506}" v="82" dt="2020-02-21T18:05:24.0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gs" Target="tags/tag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IO LUQUE PULGAR" userId="52751521-1890-4f3d-b104-1d3863dc32d0" providerId="ADAL" clId="{8812F588-679D-48DA-9E2A-9653B0F869EB}"/>
    <pc:docChg chg="addSld delSld modSld">
      <pc:chgData name="EMILIO LUQUE PULGAR" userId="52751521-1890-4f3d-b104-1d3863dc32d0" providerId="ADAL" clId="{8812F588-679D-48DA-9E2A-9653B0F869EB}" dt="2020-02-21T18:05:24.088" v="125" actId="207"/>
      <pc:docMkLst>
        <pc:docMk/>
      </pc:docMkLst>
      <pc:sldChg chg="modSp">
        <pc:chgData name="EMILIO LUQUE PULGAR" userId="52751521-1890-4f3d-b104-1d3863dc32d0" providerId="ADAL" clId="{8812F588-679D-48DA-9E2A-9653B0F869EB}" dt="2020-02-21T17:00:22.151" v="1" actId="20577"/>
        <pc:sldMkLst>
          <pc:docMk/>
          <pc:sldMk cId="1159630612" sldId="256"/>
        </pc:sldMkLst>
        <pc:spChg chg="mod">
          <ac:chgData name="EMILIO LUQUE PULGAR" userId="52751521-1890-4f3d-b104-1d3863dc32d0" providerId="ADAL" clId="{8812F588-679D-48DA-9E2A-9653B0F869EB}" dt="2020-02-21T17:00:22.151" v="1" actId="20577"/>
          <ac:spMkLst>
            <pc:docMk/>
            <pc:sldMk cId="1159630612" sldId="256"/>
            <ac:spMk id="2" creationId="{A7EABF48-D474-4225-950D-8115BE5CC0EA}"/>
          </ac:spMkLst>
        </pc:spChg>
      </pc:sldChg>
      <pc:sldChg chg="addSp add">
        <pc:chgData name="EMILIO LUQUE PULGAR" userId="52751521-1890-4f3d-b104-1d3863dc32d0" providerId="ADAL" clId="{8812F588-679D-48DA-9E2A-9653B0F869EB}" dt="2020-02-21T17:14:06.313" v="43"/>
        <pc:sldMkLst>
          <pc:docMk/>
          <pc:sldMk cId="959801576" sldId="257"/>
        </pc:sldMkLst>
        <pc:spChg chg="add">
          <ac:chgData name="EMILIO LUQUE PULGAR" userId="52751521-1890-4f3d-b104-1d3863dc32d0" providerId="ADAL" clId="{8812F588-679D-48DA-9E2A-9653B0F869EB}" dt="2020-02-21T17:14:06.313" v="43"/>
          <ac:spMkLst>
            <pc:docMk/>
            <pc:sldMk cId="959801576" sldId="257"/>
            <ac:spMk id="2" creationId="{9BC7CA61-24B4-4486-9441-A74957815CE9}"/>
          </ac:spMkLst>
        </pc:spChg>
      </pc:sldChg>
      <pc:sldChg chg="modSp add">
        <pc:chgData name="EMILIO LUQUE PULGAR" userId="52751521-1890-4f3d-b104-1d3863dc32d0" providerId="ADAL" clId="{8812F588-679D-48DA-9E2A-9653B0F869EB}" dt="2020-02-21T17:14:16.854" v="45" actId="207"/>
        <pc:sldMkLst>
          <pc:docMk/>
          <pc:sldMk cId="2730105088" sldId="258"/>
        </pc:sldMkLst>
        <pc:spChg chg="mod">
          <ac:chgData name="EMILIO LUQUE PULGAR" userId="52751521-1890-4f3d-b104-1d3863dc32d0" providerId="ADAL" clId="{8812F588-679D-48DA-9E2A-9653B0F869EB}" dt="2020-02-21T17:14:16.854" v="45" actId="207"/>
          <ac:spMkLst>
            <pc:docMk/>
            <pc:sldMk cId="2730105088" sldId="258"/>
            <ac:spMk id="2" creationId="{9BC7CA61-24B4-4486-9441-A74957815CE9}"/>
          </ac:spMkLst>
        </pc:spChg>
      </pc:sldChg>
      <pc:sldChg chg="addSp add">
        <pc:chgData name="EMILIO LUQUE PULGAR" userId="52751521-1890-4f3d-b104-1d3863dc32d0" providerId="ADAL" clId="{8812F588-679D-48DA-9E2A-9653B0F869EB}" dt="2020-02-21T17:16:53.721" v="47"/>
        <pc:sldMkLst>
          <pc:docMk/>
          <pc:sldMk cId="3284745983" sldId="259"/>
        </pc:sldMkLst>
        <pc:spChg chg="add">
          <ac:chgData name="EMILIO LUQUE PULGAR" userId="52751521-1890-4f3d-b104-1d3863dc32d0" providerId="ADAL" clId="{8812F588-679D-48DA-9E2A-9653B0F869EB}" dt="2020-02-21T17:16:53.721" v="47"/>
          <ac:spMkLst>
            <pc:docMk/>
            <pc:sldMk cId="3284745983" sldId="259"/>
            <ac:spMk id="2" creationId="{5193F985-E7E5-4238-9107-563A8CDAF6B7}"/>
          </ac:spMkLst>
        </pc:spChg>
      </pc:sldChg>
      <pc:sldChg chg="modSp add">
        <pc:chgData name="EMILIO LUQUE PULGAR" userId="52751521-1890-4f3d-b104-1d3863dc32d0" providerId="ADAL" clId="{8812F588-679D-48DA-9E2A-9653B0F869EB}" dt="2020-02-21T17:17:04.970" v="49" actId="207"/>
        <pc:sldMkLst>
          <pc:docMk/>
          <pc:sldMk cId="1151251786" sldId="260"/>
        </pc:sldMkLst>
        <pc:spChg chg="mod">
          <ac:chgData name="EMILIO LUQUE PULGAR" userId="52751521-1890-4f3d-b104-1d3863dc32d0" providerId="ADAL" clId="{8812F588-679D-48DA-9E2A-9653B0F869EB}" dt="2020-02-21T17:17:04.970" v="49" actId="207"/>
          <ac:spMkLst>
            <pc:docMk/>
            <pc:sldMk cId="1151251786" sldId="260"/>
            <ac:spMk id="2" creationId="{5193F985-E7E5-4238-9107-563A8CDAF6B7}"/>
          </ac:spMkLst>
        </pc:spChg>
      </pc:sldChg>
      <pc:sldChg chg="del">
        <pc:chgData name="EMILIO LUQUE PULGAR" userId="52751521-1890-4f3d-b104-1d3863dc32d0" providerId="ADAL" clId="{8812F588-679D-48DA-9E2A-9653B0F869EB}" dt="2020-02-21T17:00:49.039" v="2" actId="2696"/>
        <pc:sldMkLst>
          <pc:docMk/>
          <pc:sldMk cId="2342211113" sldId="261"/>
        </pc:sldMkLst>
      </pc:sldChg>
      <pc:sldChg chg="addSp add">
        <pc:chgData name="EMILIO LUQUE PULGAR" userId="52751521-1890-4f3d-b104-1d3863dc32d0" providerId="ADAL" clId="{8812F588-679D-48DA-9E2A-9653B0F869EB}" dt="2020-02-21T17:17:24.421" v="51"/>
        <pc:sldMkLst>
          <pc:docMk/>
          <pc:sldMk cId="2466791755" sldId="261"/>
        </pc:sldMkLst>
        <pc:spChg chg="add">
          <ac:chgData name="EMILIO LUQUE PULGAR" userId="52751521-1890-4f3d-b104-1d3863dc32d0" providerId="ADAL" clId="{8812F588-679D-48DA-9E2A-9653B0F869EB}" dt="2020-02-21T17:17:24.421" v="51"/>
          <ac:spMkLst>
            <pc:docMk/>
            <pc:sldMk cId="2466791755" sldId="261"/>
            <ac:spMk id="2" creationId="{9D691A1F-E28E-4CC7-81EC-FBEB9CAFFEFA}"/>
          </ac:spMkLst>
        </pc:spChg>
      </pc:sldChg>
      <pc:sldChg chg="del">
        <pc:chgData name="EMILIO LUQUE PULGAR" userId="52751521-1890-4f3d-b104-1d3863dc32d0" providerId="ADAL" clId="{8812F588-679D-48DA-9E2A-9653B0F869EB}" dt="2020-02-21T17:00:49.058" v="3" actId="2696"/>
        <pc:sldMkLst>
          <pc:docMk/>
          <pc:sldMk cId="2550322108" sldId="262"/>
        </pc:sldMkLst>
      </pc:sldChg>
      <pc:sldChg chg="modSp add">
        <pc:chgData name="EMILIO LUQUE PULGAR" userId="52751521-1890-4f3d-b104-1d3863dc32d0" providerId="ADAL" clId="{8812F588-679D-48DA-9E2A-9653B0F869EB}" dt="2020-02-21T17:17:38.584" v="53" actId="207"/>
        <pc:sldMkLst>
          <pc:docMk/>
          <pc:sldMk cId="3044842128" sldId="262"/>
        </pc:sldMkLst>
        <pc:spChg chg="mod">
          <ac:chgData name="EMILIO LUQUE PULGAR" userId="52751521-1890-4f3d-b104-1d3863dc32d0" providerId="ADAL" clId="{8812F588-679D-48DA-9E2A-9653B0F869EB}" dt="2020-02-21T17:17:38.584" v="53" actId="207"/>
          <ac:spMkLst>
            <pc:docMk/>
            <pc:sldMk cId="3044842128" sldId="262"/>
            <ac:spMk id="2" creationId="{9D691A1F-E28E-4CC7-81EC-FBEB9CAFFEFA}"/>
          </ac:spMkLst>
        </pc:spChg>
      </pc:sldChg>
      <pc:sldChg chg="addSp modSp add">
        <pc:chgData name="EMILIO LUQUE PULGAR" userId="52751521-1890-4f3d-b104-1d3863dc32d0" providerId="ADAL" clId="{8812F588-679D-48DA-9E2A-9653B0F869EB}" dt="2020-02-21T17:17:57.163" v="56" actId="6549"/>
        <pc:sldMkLst>
          <pc:docMk/>
          <pc:sldMk cId="1567270813" sldId="263"/>
        </pc:sldMkLst>
        <pc:spChg chg="add mod">
          <ac:chgData name="EMILIO LUQUE PULGAR" userId="52751521-1890-4f3d-b104-1d3863dc32d0" providerId="ADAL" clId="{8812F588-679D-48DA-9E2A-9653B0F869EB}" dt="2020-02-21T17:17:57.163" v="56" actId="6549"/>
          <ac:spMkLst>
            <pc:docMk/>
            <pc:sldMk cId="1567270813" sldId="263"/>
            <ac:spMk id="2" creationId="{DCE612DA-17D7-444F-8603-3879BDEFF8DE}"/>
          </ac:spMkLst>
        </pc:spChg>
      </pc:sldChg>
      <pc:sldChg chg="del">
        <pc:chgData name="EMILIO LUQUE PULGAR" userId="52751521-1890-4f3d-b104-1d3863dc32d0" providerId="ADAL" clId="{8812F588-679D-48DA-9E2A-9653B0F869EB}" dt="2020-02-21T17:00:49.067" v="4" actId="2696"/>
        <pc:sldMkLst>
          <pc:docMk/>
          <pc:sldMk cId="3650422652" sldId="263"/>
        </pc:sldMkLst>
      </pc:sldChg>
      <pc:sldChg chg="del">
        <pc:chgData name="EMILIO LUQUE PULGAR" userId="52751521-1890-4f3d-b104-1d3863dc32d0" providerId="ADAL" clId="{8812F588-679D-48DA-9E2A-9653B0F869EB}" dt="2020-02-21T17:00:49.074" v="5" actId="2696"/>
        <pc:sldMkLst>
          <pc:docMk/>
          <pc:sldMk cId="3241397126" sldId="264"/>
        </pc:sldMkLst>
      </pc:sldChg>
      <pc:sldChg chg="modSp add">
        <pc:chgData name="EMILIO LUQUE PULGAR" userId="52751521-1890-4f3d-b104-1d3863dc32d0" providerId="ADAL" clId="{8812F588-679D-48DA-9E2A-9653B0F869EB}" dt="2020-02-21T17:22:39.244" v="58" actId="207"/>
        <pc:sldMkLst>
          <pc:docMk/>
          <pc:sldMk cId="3531354967" sldId="264"/>
        </pc:sldMkLst>
        <pc:spChg chg="mod">
          <ac:chgData name="EMILIO LUQUE PULGAR" userId="52751521-1890-4f3d-b104-1d3863dc32d0" providerId="ADAL" clId="{8812F588-679D-48DA-9E2A-9653B0F869EB}" dt="2020-02-21T17:22:39.244" v="58" actId="207"/>
          <ac:spMkLst>
            <pc:docMk/>
            <pc:sldMk cId="3531354967" sldId="264"/>
            <ac:spMk id="2" creationId="{DCE612DA-17D7-444F-8603-3879BDEFF8DE}"/>
          </ac:spMkLst>
        </pc:spChg>
      </pc:sldChg>
      <pc:sldChg chg="del">
        <pc:chgData name="EMILIO LUQUE PULGAR" userId="52751521-1890-4f3d-b104-1d3863dc32d0" providerId="ADAL" clId="{8812F588-679D-48DA-9E2A-9653B0F869EB}" dt="2020-02-21T17:00:49.082" v="6" actId="2696"/>
        <pc:sldMkLst>
          <pc:docMk/>
          <pc:sldMk cId="622467722" sldId="265"/>
        </pc:sldMkLst>
      </pc:sldChg>
      <pc:sldChg chg="addSp delSp add">
        <pc:chgData name="EMILIO LUQUE PULGAR" userId="52751521-1890-4f3d-b104-1d3863dc32d0" providerId="ADAL" clId="{8812F588-679D-48DA-9E2A-9653B0F869EB}" dt="2020-02-21T17:27:38.194" v="62"/>
        <pc:sldMkLst>
          <pc:docMk/>
          <pc:sldMk cId="2467865783" sldId="265"/>
        </pc:sldMkLst>
        <pc:spChg chg="add del">
          <ac:chgData name="EMILIO LUQUE PULGAR" userId="52751521-1890-4f3d-b104-1d3863dc32d0" providerId="ADAL" clId="{8812F588-679D-48DA-9E2A-9653B0F869EB}" dt="2020-02-21T17:27:22.478" v="61"/>
          <ac:spMkLst>
            <pc:docMk/>
            <pc:sldMk cId="2467865783" sldId="265"/>
            <ac:spMk id="2" creationId="{D63DD0B6-3466-433C-83DF-55ED7C2AAB2A}"/>
          </ac:spMkLst>
        </pc:spChg>
        <pc:spChg chg="add">
          <ac:chgData name="EMILIO LUQUE PULGAR" userId="52751521-1890-4f3d-b104-1d3863dc32d0" providerId="ADAL" clId="{8812F588-679D-48DA-9E2A-9653B0F869EB}" dt="2020-02-21T17:27:38.194" v="62"/>
          <ac:spMkLst>
            <pc:docMk/>
            <pc:sldMk cId="2467865783" sldId="265"/>
            <ac:spMk id="3" creationId="{B4FCB17C-3EB5-44B6-8799-980723CE8FD1}"/>
          </ac:spMkLst>
        </pc:spChg>
      </pc:sldChg>
      <pc:sldChg chg="modSp add">
        <pc:chgData name="EMILIO LUQUE PULGAR" userId="52751521-1890-4f3d-b104-1d3863dc32d0" providerId="ADAL" clId="{8812F588-679D-48DA-9E2A-9653B0F869EB}" dt="2020-02-21T17:27:47.806" v="64" actId="207"/>
        <pc:sldMkLst>
          <pc:docMk/>
          <pc:sldMk cId="2097257312" sldId="266"/>
        </pc:sldMkLst>
        <pc:spChg chg="mod">
          <ac:chgData name="EMILIO LUQUE PULGAR" userId="52751521-1890-4f3d-b104-1d3863dc32d0" providerId="ADAL" clId="{8812F588-679D-48DA-9E2A-9653B0F869EB}" dt="2020-02-21T17:27:47.806" v="64" actId="207"/>
          <ac:spMkLst>
            <pc:docMk/>
            <pc:sldMk cId="2097257312" sldId="266"/>
            <ac:spMk id="3" creationId="{B4FCB17C-3EB5-44B6-8799-980723CE8FD1}"/>
          </ac:spMkLst>
        </pc:spChg>
      </pc:sldChg>
      <pc:sldChg chg="del">
        <pc:chgData name="EMILIO LUQUE PULGAR" userId="52751521-1890-4f3d-b104-1d3863dc32d0" providerId="ADAL" clId="{8812F588-679D-48DA-9E2A-9653B0F869EB}" dt="2020-02-21T17:00:49.089" v="7" actId="2696"/>
        <pc:sldMkLst>
          <pc:docMk/>
          <pc:sldMk cId="3614737090" sldId="266"/>
        </pc:sldMkLst>
      </pc:sldChg>
      <pc:sldChg chg="addSp add">
        <pc:chgData name="EMILIO LUQUE PULGAR" userId="52751521-1890-4f3d-b104-1d3863dc32d0" providerId="ADAL" clId="{8812F588-679D-48DA-9E2A-9653B0F869EB}" dt="2020-02-21T17:28:12.285" v="66"/>
        <pc:sldMkLst>
          <pc:docMk/>
          <pc:sldMk cId="105087475" sldId="267"/>
        </pc:sldMkLst>
        <pc:spChg chg="add">
          <ac:chgData name="EMILIO LUQUE PULGAR" userId="52751521-1890-4f3d-b104-1d3863dc32d0" providerId="ADAL" clId="{8812F588-679D-48DA-9E2A-9653B0F869EB}" dt="2020-02-21T17:28:12.285" v="66"/>
          <ac:spMkLst>
            <pc:docMk/>
            <pc:sldMk cId="105087475" sldId="267"/>
            <ac:spMk id="2" creationId="{42FAC5C6-E2DE-46D2-9EEA-846FABA01E13}"/>
          </ac:spMkLst>
        </pc:spChg>
      </pc:sldChg>
      <pc:sldChg chg="del">
        <pc:chgData name="EMILIO LUQUE PULGAR" userId="52751521-1890-4f3d-b104-1d3863dc32d0" providerId="ADAL" clId="{8812F588-679D-48DA-9E2A-9653B0F869EB}" dt="2020-02-21T17:00:49.095" v="8" actId="2696"/>
        <pc:sldMkLst>
          <pc:docMk/>
          <pc:sldMk cId="1615538709" sldId="267"/>
        </pc:sldMkLst>
      </pc:sldChg>
      <pc:sldChg chg="modSp add">
        <pc:chgData name="EMILIO LUQUE PULGAR" userId="52751521-1890-4f3d-b104-1d3863dc32d0" providerId="ADAL" clId="{8812F588-679D-48DA-9E2A-9653B0F869EB}" dt="2020-02-21T17:28:55.270" v="68" actId="207"/>
        <pc:sldMkLst>
          <pc:docMk/>
          <pc:sldMk cId="1843892604" sldId="268"/>
        </pc:sldMkLst>
        <pc:spChg chg="mod">
          <ac:chgData name="EMILIO LUQUE PULGAR" userId="52751521-1890-4f3d-b104-1d3863dc32d0" providerId="ADAL" clId="{8812F588-679D-48DA-9E2A-9653B0F869EB}" dt="2020-02-21T17:28:55.270" v="68" actId="207"/>
          <ac:spMkLst>
            <pc:docMk/>
            <pc:sldMk cId="1843892604" sldId="268"/>
            <ac:spMk id="2" creationId="{42FAC5C6-E2DE-46D2-9EEA-846FABA01E13}"/>
          </ac:spMkLst>
        </pc:spChg>
      </pc:sldChg>
      <pc:sldChg chg="del">
        <pc:chgData name="EMILIO LUQUE PULGAR" userId="52751521-1890-4f3d-b104-1d3863dc32d0" providerId="ADAL" clId="{8812F588-679D-48DA-9E2A-9653B0F869EB}" dt="2020-02-21T17:00:49.102" v="10" actId="2696"/>
        <pc:sldMkLst>
          <pc:docMk/>
          <pc:sldMk cId="3423972245" sldId="268"/>
        </pc:sldMkLst>
      </pc:sldChg>
      <pc:sldChg chg="addSp add">
        <pc:chgData name="EMILIO LUQUE PULGAR" userId="52751521-1890-4f3d-b104-1d3863dc32d0" providerId="ADAL" clId="{8812F588-679D-48DA-9E2A-9653B0F869EB}" dt="2020-02-21T17:30:42.815" v="70"/>
        <pc:sldMkLst>
          <pc:docMk/>
          <pc:sldMk cId="3042231232" sldId="269"/>
        </pc:sldMkLst>
        <pc:spChg chg="add">
          <ac:chgData name="EMILIO LUQUE PULGAR" userId="52751521-1890-4f3d-b104-1d3863dc32d0" providerId="ADAL" clId="{8812F588-679D-48DA-9E2A-9653B0F869EB}" dt="2020-02-21T17:30:42.815" v="70"/>
          <ac:spMkLst>
            <pc:docMk/>
            <pc:sldMk cId="3042231232" sldId="269"/>
            <ac:spMk id="2" creationId="{3BC9545E-FEC6-4542-95DC-BBECD8690927}"/>
          </ac:spMkLst>
        </pc:spChg>
      </pc:sldChg>
      <pc:sldChg chg="del">
        <pc:chgData name="EMILIO LUQUE PULGAR" userId="52751521-1890-4f3d-b104-1d3863dc32d0" providerId="ADAL" clId="{8812F588-679D-48DA-9E2A-9653B0F869EB}" dt="2020-02-21T17:00:49.099" v="9" actId="2696"/>
        <pc:sldMkLst>
          <pc:docMk/>
          <pc:sldMk cId="3776117563" sldId="269"/>
        </pc:sldMkLst>
      </pc:sldChg>
      <pc:sldChg chg="modSp add">
        <pc:chgData name="EMILIO LUQUE PULGAR" userId="52751521-1890-4f3d-b104-1d3863dc32d0" providerId="ADAL" clId="{8812F588-679D-48DA-9E2A-9653B0F869EB}" dt="2020-02-21T17:30:54.631" v="72" actId="207"/>
        <pc:sldMkLst>
          <pc:docMk/>
          <pc:sldMk cId="132497975" sldId="270"/>
        </pc:sldMkLst>
        <pc:spChg chg="mod">
          <ac:chgData name="EMILIO LUQUE PULGAR" userId="52751521-1890-4f3d-b104-1d3863dc32d0" providerId="ADAL" clId="{8812F588-679D-48DA-9E2A-9653B0F869EB}" dt="2020-02-21T17:30:54.631" v="72" actId="207"/>
          <ac:spMkLst>
            <pc:docMk/>
            <pc:sldMk cId="132497975" sldId="270"/>
            <ac:spMk id="2" creationId="{3BC9545E-FEC6-4542-95DC-BBECD8690927}"/>
          </ac:spMkLst>
        </pc:spChg>
      </pc:sldChg>
      <pc:sldChg chg="del">
        <pc:chgData name="EMILIO LUQUE PULGAR" userId="52751521-1890-4f3d-b104-1d3863dc32d0" providerId="ADAL" clId="{8812F588-679D-48DA-9E2A-9653B0F869EB}" dt="2020-02-21T17:00:49.107" v="11" actId="2696"/>
        <pc:sldMkLst>
          <pc:docMk/>
          <pc:sldMk cId="2425183508" sldId="270"/>
        </pc:sldMkLst>
      </pc:sldChg>
      <pc:sldChg chg="del">
        <pc:chgData name="EMILIO LUQUE PULGAR" userId="52751521-1890-4f3d-b104-1d3863dc32d0" providerId="ADAL" clId="{8812F588-679D-48DA-9E2A-9653B0F869EB}" dt="2020-02-21T17:00:49.114" v="12" actId="2696"/>
        <pc:sldMkLst>
          <pc:docMk/>
          <pc:sldMk cId="455419276" sldId="271"/>
        </pc:sldMkLst>
      </pc:sldChg>
      <pc:sldChg chg="addSp add">
        <pc:chgData name="EMILIO LUQUE PULGAR" userId="52751521-1890-4f3d-b104-1d3863dc32d0" providerId="ADAL" clId="{8812F588-679D-48DA-9E2A-9653B0F869EB}" dt="2020-02-21T17:31:33.905" v="74"/>
        <pc:sldMkLst>
          <pc:docMk/>
          <pc:sldMk cId="4124314567" sldId="271"/>
        </pc:sldMkLst>
        <pc:spChg chg="add">
          <ac:chgData name="EMILIO LUQUE PULGAR" userId="52751521-1890-4f3d-b104-1d3863dc32d0" providerId="ADAL" clId="{8812F588-679D-48DA-9E2A-9653B0F869EB}" dt="2020-02-21T17:31:33.905" v="74"/>
          <ac:spMkLst>
            <pc:docMk/>
            <pc:sldMk cId="4124314567" sldId="271"/>
            <ac:spMk id="2" creationId="{2CEB5384-22D7-4725-A851-1628394803E5}"/>
          </ac:spMkLst>
        </pc:spChg>
      </pc:sldChg>
      <pc:sldChg chg="modSp add">
        <pc:chgData name="EMILIO LUQUE PULGAR" userId="52751521-1890-4f3d-b104-1d3863dc32d0" providerId="ADAL" clId="{8812F588-679D-48DA-9E2A-9653B0F869EB}" dt="2020-02-21T17:32:38.929" v="76" actId="207"/>
        <pc:sldMkLst>
          <pc:docMk/>
          <pc:sldMk cId="321650686" sldId="272"/>
        </pc:sldMkLst>
        <pc:spChg chg="mod">
          <ac:chgData name="EMILIO LUQUE PULGAR" userId="52751521-1890-4f3d-b104-1d3863dc32d0" providerId="ADAL" clId="{8812F588-679D-48DA-9E2A-9653B0F869EB}" dt="2020-02-21T17:32:38.929" v="76" actId="207"/>
          <ac:spMkLst>
            <pc:docMk/>
            <pc:sldMk cId="321650686" sldId="272"/>
            <ac:spMk id="2" creationId="{2CEB5384-22D7-4725-A851-1628394803E5}"/>
          </ac:spMkLst>
        </pc:spChg>
      </pc:sldChg>
      <pc:sldChg chg="del">
        <pc:chgData name="EMILIO LUQUE PULGAR" userId="52751521-1890-4f3d-b104-1d3863dc32d0" providerId="ADAL" clId="{8812F588-679D-48DA-9E2A-9653B0F869EB}" dt="2020-02-21T17:00:49.119" v="13" actId="2696"/>
        <pc:sldMkLst>
          <pc:docMk/>
          <pc:sldMk cId="3754499516" sldId="272"/>
        </pc:sldMkLst>
      </pc:sldChg>
      <pc:sldChg chg="del">
        <pc:chgData name="EMILIO LUQUE PULGAR" userId="52751521-1890-4f3d-b104-1d3863dc32d0" providerId="ADAL" clId="{8812F588-679D-48DA-9E2A-9653B0F869EB}" dt="2020-02-21T17:00:49.123" v="14" actId="2696"/>
        <pc:sldMkLst>
          <pc:docMk/>
          <pc:sldMk cId="286102424" sldId="273"/>
        </pc:sldMkLst>
      </pc:sldChg>
      <pc:sldChg chg="addSp add">
        <pc:chgData name="EMILIO LUQUE PULGAR" userId="52751521-1890-4f3d-b104-1d3863dc32d0" providerId="ADAL" clId="{8812F588-679D-48DA-9E2A-9653B0F869EB}" dt="2020-02-21T17:33:20.451" v="78"/>
        <pc:sldMkLst>
          <pc:docMk/>
          <pc:sldMk cId="3027490367" sldId="273"/>
        </pc:sldMkLst>
        <pc:spChg chg="add">
          <ac:chgData name="EMILIO LUQUE PULGAR" userId="52751521-1890-4f3d-b104-1d3863dc32d0" providerId="ADAL" clId="{8812F588-679D-48DA-9E2A-9653B0F869EB}" dt="2020-02-21T17:33:20.451" v="78"/>
          <ac:spMkLst>
            <pc:docMk/>
            <pc:sldMk cId="3027490367" sldId="273"/>
            <ac:spMk id="2" creationId="{6C9E318D-2F5E-463D-BDA8-D9EE08DD9FEB}"/>
          </ac:spMkLst>
        </pc:spChg>
      </pc:sldChg>
      <pc:sldChg chg="modSp add">
        <pc:chgData name="EMILIO LUQUE PULGAR" userId="52751521-1890-4f3d-b104-1d3863dc32d0" providerId="ADAL" clId="{8812F588-679D-48DA-9E2A-9653B0F869EB}" dt="2020-02-21T17:33:29.383" v="80" actId="207"/>
        <pc:sldMkLst>
          <pc:docMk/>
          <pc:sldMk cId="1120994388" sldId="274"/>
        </pc:sldMkLst>
        <pc:spChg chg="mod">
          <ac:chgData name="EMILIO LUQUE PULGAR" userId="52751521-1890-4f3d-b104-1d3863dc32d0" providerId="ADAL" clId="{8812F588-679D-48DA-9E2A-9653B0F869EB}" dt="2020-02-21T17:33:29.383" v="80" actId="207"/>
          <ac:spMkLst>
            <pc:docMk/>
            <pc:sldMk cId="1120994388" sldId="274"/>
            <ac:spMk id="2" creationId="{6C9E318D-2F5E-463D-BDA8-D9EE08DD9FEB}"/>
          </ac:spMkLst>
        </pc:spChg>
      </pc:sldChg>
      <pc:sldChg chg="del">
        <pc:chgData name="EMILIO LUQUE PULGAR" userId="52751521-1890-4f3d-b104-1d3863dc32d0" providerId="ADAL" clId="{8812F588-679D-48DA-9E2A-9653B0F869EB}" dt="2020-02-21T17:00:49.128" v="15" actId="2696"/>
        <pc:sldMkLst>
          <pc:docMk/>
          <pc:sldMk cId="1328791552" sldId="274"/>
        </pc:sldMkLst>
      </pc:sldChg>
      <pc:sldChg chg="addSp add">
        <pc:chgData name="EMILIO LUQUE PULGAR" userId="52751521-1890-4f3d-b104-1d3863dc32d0" providerId="ADAL" clId="{8812F588-679D-48DA-9E2A-9653B0F869EB}" dt="2020-02-21T17:33:47.573" v="82"/>
        <pc:sldMkLst>
          <pc:docMk/>
          <pc:sldMk cId="2613487827" sldId="275"/>
        </pc:sldMkLst>
        <pc:spChg chg="add">
          <ac:chgData name="EMILIO LUQUE PULGAR" userId="52751521-1890-4f3d-b104-1d3863dc32d0" providerId="ADAL" clId="{8812F588-679D-48DA-9E2A-9653B0F869EB}" dt="2020-02-21T17:33:47.573" v="82"/>
          <ac:spMkLst>
            <pc:docMk/>
            <pc:sldMk cId="2613487827" sldId="275"/>
            <ac:spMk id="2" creationId="{58CA4FFD-A189-4E62-B528-7949BF066C22}"/>
          </ac:spMkLst>
        </pc:spChg>
      </pc:sldChg>
      <pc:sldChg chg="del">
        <pc:chgData name="EMILIO LUQUE PULGAR" userId="52751521-1890-4f3d-b104-1d3863dc32d0" providerId="ADAL" clId="{8812F588-679D-48DA-9E2A-9653B0F869EB}" dt="2020-02-21T17:00:49.133" v="16" actId="2696"/>
        <pc:sldMkLst>
          <pc:docMk/>
          <pc:sldMk cId="4057660940" sldId="275"/>
        </pc:sldMkLst>
      </pc:sldChg>
      <pc:sldChg chg="del">
        <pc:chgData name="EMILIO LUQUE PULGAR" userId="52751521-1890-4f3d-b104-1d3863dc32d0" providerId="ADAL" clId="{8812F588-679D-48DA-9E2A-9653B0F869EB}" dt="2020-02-21T17:00:49.138" v="17" actId="2696"/>
        <pc:sldMkLst>
          <pc:docMk/>
          <pc:sldMk cId="2909278063" sldId="276"/>
        </pc:sldMkLst>
      </pc:sldChg>
      <pc:sldChg chg="modSp add">
        <pc:chgData name="EMILIO LUQUE PULGAR" userId="52751521-1890-4f3d-b104-1d3863dc32d0" providerId="ADAL" clId="{8812F588-679D-48DA-9E2A-9653B0F869EB}" dt="2020-02-21T17:33:55.372" v="84" actId="207"/>
        <pc:sldMkLst>
          <pc:docMk/>
          <pc:sldMk cId="3155267321" sldId="276"/>
        </pc:sldMkLst>
        <pc:spChg chg="mod">
          <ac:chgData name="EMILIO LUQUE PULGAR" userId="52751521-1890-4f3d-b104-1d3863dc32d0" providerId="ADAL" clId="{8812F588-679D-48DA-9E2A-9653B0F869EB}" dt="2020-02-21T17:33:55.372" v="84" actId="207"/>
          <ac:spMkLst>
            <pc:docMk/>
            <pc:sldMk cId="3155267321" sldId="276"/>
            <ac:spMk id="2" creationId="{58CA4FFD-A189-4E62-B528-7949BF066C22}"/>
          </ac:spMkLst>
        </pc:spChg>
      </pc:sldChg>
      <pc:sldChg chg="del">
        <pc:chgData name="EMILIO LUQUE PULGAR" userId="52751521-1890-4f3d-b104-1d3863dc32d0" providerId="ADAL" clId="{8812F588-679D-48DA-9E2A-9653B0F869EB}" dt="2020-02-21T17:00:49.144" v="18" actId="2696"/>
        <pc:sldMkLst>
          <pc:docMk/>
          <pc:sldMk cId="3764570704" sldId="277"/>
        </pc:sldMkLst>
      </pc:sldChg>
      <pc:sldChg chg="addSp add">
        <pc:chgData name="EMILIO LUQUE PULGAR" userId="52751521-1890-4f3d-b104-1d3863dc32d0" providerId="ADAL" clId="{8812F588-679D-48DA-9E2A-9653B0F869EB}" dt="2020-02-21T17:34:12.309" v="86"/>
        <pc:sldMkLst>
          <pc:docMk/>
          <pc:sldMk cId="3780872977" sldId="277"/>
        </pc:sldMkLst>
        <pc:spChg chg="add">
          <ac:chgData name="EMILIO LUQUE PULGAR" userId="52751521-1890-4f3d-b104-1d3863dc32d0" providerId="ADAL" clId="{8812F588-679D-48DA-9E2A-9653B0F869EB}" dt="2020-02-21T17:34:12.309" v="86"/>
          <ac:spMkLst>
            <pc:docMk/>
            <pc:sldMk cId="3780872977" sldId="277"/>
            <ac:spMk id="2" creationId="{D8FFA191-1C9D-4D97-A955-3B41C0D6EAA9}"/>
          </ac:spMkLst>
        </pc:spChg>
      </pc:sldChg>
      <pc:sldChg chg="del">
        <pc:chgData name="EMILIO LUQUE PULGAR" userId="52751521-1890-4f3d-b104-1d3863dc32d0" providerId="ADAL" clId="{8812F588-679D-48DA-9E2A-9653B0F869EB}" dt="2020-02-21T17:00:49.148" v="19" actId="2696"/>
        <pc:sldMkLst>
          <pc:docMk/>
          <pc:sldMk cId="2596805378" sldId="278"/>
        </pc:sldMkLst>
      </pc:sldChg>
      <pc:sldChg chg="modSp add">
        <pc:chgData name="EMILIO LUQUE PULGAR" userId="52751521-1890-4f3d-b104-1d3863dc32d0" providerId="ADAL" clId="{8812F588-679D-48DA-9E2A-9653B0F869EB}" dt="2020-02-21T17:34:25.796" v="88" actId="207"/>
        <pc:sldMkLst>
          <pc:docMk/>
          <pc:sldMk cId="2706292007" sldId="278"/>
        </pc:sldMkLst>
        <pc:spChg chg="mod">
          <ac:chgData name="EMILIO LUQUE PULGAR" userId="52751521-1890-4f3d-b104-1d3863dc32d0" providerId="ADAL" clId="{8812F588-679D-48DA-9E2A-9653B0F869EB}" dt="2020-02-21T17:34:25.796" v="88" actId="207"/>
          <ac:spMkLst>
            <pc:docMk/>
            <pc:sldMk cId="2706292007" sldId="278"/>
            <ac:spMk id="2" creationId="{D8FFA191-1C9D-4D97-A955-3B41C0D6EAA9}"/>
          </ac:spMkLst>
        </pc:spChg>
      </pc:sldChg>
      <pc:sldChg chg="del">
        <pc:chgData name="EMILIO LUQUE PULGAR" userId="52751521-1890-4f3d-b104-1d3863dc32d0" providerId="ADAL" clId="{8812F588-679D-48DA-9E2A-9653B0F869EB}" dt="2020-02-21T17:00:49.152" v="20" actId="2696"/>
        <pc:sldMkLst>
          <pc:docMk/>
          <pc:sldMk cId="592184444" sldId="279"/>
        </pc:sldMkLst>
      </pc:sldChg>
      <pc:sldChg chg="addSp add">
        <pc:chgData name="EMILIO LUQUE PULGAR" userId="52751521-1890-4f3d-b104-1d3863dc32d0" providerId="ADAL" clId="{8812F588-679D-48DA-9E2A-9653B0F869EB}" dt="2020-02-21T17:34:50.862" v="90"/>
        <pc:sldMkLst>
          <pc:docMk/>
          <pc:sldMk cId="900381057" sldId="279"/>
        </pc:sldMkLst>
        <pc:spChg chg="add">
          <ac:chgData name="EMILIO LUQUE PULGAR" userId="52751521-1890-4f3d-b104-1d3863dc32d0" providerId="ADAL" clId="{8812F588-679D-48DA-9E2A-9653B0F869EB}" dt="2020-02-21T17:34:50.862" v="90"/>
          <ac:spMkLst>
            <pc:docMk/>
            <pc:sldMk cId="900381057" sldId="279"/>
            <ac:spMk id="2" creationId="{C18FD52F-E896-4BA4-83B2-AED48CCB78A9}"/>
          </ac:spMkLst>
        </pc:spChg>
      </pc:sldChg>
      <pc:sldChg chg="del">
        <pc:chgData name="EMILIO LUQUE PULGAR" userId="52751521-1890-4f3d-b104-1d3863dc32d0" providerId="ADAL" clId="{8812F588-679D-48DA-9E2A-9653B0F869EB}" dt="2020-02-21T17:00:49.157" v="21" actId="2696"/>
        <pc:sldMkLst>
          <pc:docMk/>
          <pc:sldMk cId="1190185915" sldId="280"/>
        </pc:sldMkLst>
      </pc:sldChg>
      <pc:sldChg chg="modSp add">
        <pc:chgData name="EMILIO LUQUE PULGAR" userId="52751521-1890-4f3d-b104-1d3863dc32d0" providerId="ADAL" clId="{8812F588-679D-48DA-9E2A-9653B0F869EB}" dt="2020-02-21T17:35:03.509" v="92" actId="207"/>
        <pc:sldMkLst>
          <pc:docMk/>
          <pc:sldMk cId="1918893092" sldId="280"/>
        </pc:sldMkLst>
        <pc:spChg chg="mod">
          <ac:chgData name="EMILIO LUQUE PULGAR" userId="52751521-1890-4f3d-b104-1d3863dc32d0" providerId="ADAL" clId="{8812F588-679D-48DA-9E2A-9653B0F869EB}" dt="2020-02-21T17:35:03.509" v="92" actId="207"/>
          <ac:spMkLst>
            <pc:docMk/>
            <pc:sldMk cId="1918893092" sldId="280"/>
            <ac:spMk id="2" creationId="{C18FD52F-E896-4BA4-83B2-AED48CCB78A9}"/>
          </ac:spMkLst>
        </pc:spChg>
      </pc:sldChg>
      <pc:sldChg chg="addSp add">
        <pc:chgData name="EMILIO LUQUE PULGAR" userId="52751521-1890-4f3d-b104-1d3863dc32d0" providerId="ADAL" clId="{8812F588-679D-48DA-9E2A-9653B0F869EB}" dt="2020-02-21T17:35:28.410" v="94"/>
        <pc:sldMkLst>
          <pc:docMk/>
          <pc:sldMk cId="176255138" sldId="281"/>
        </pc:sldMkLst>
        <pc:spChg chg="add">
          <ac:chgData name="EMILIO LUQUE PULGAR" userId="52751521-1890-4f3d-b104-1d3863dc32d0" providerId="ADAL" clId="{8812F588-679D-48DA-9E2A-9653B0F869EB}" dt="2020-02-21T17:35:28.410" v="94"/>
          <ac:spMkLst>
            <pc:docMk/>
            <pc:sldMk cId="176255138" sldId="281"/>
            <ac:spMk id="2" creationId="{1F344E00-A55D-4B12-AB0C-8462143F119E}"/>
          </ac:spMkLst>
        </pc:spChg>
      </pc:sldChg>
      <pc:sldChg chg="del">
        <pc:chgData name="EMILIO LUQUE PULGAR" userId="52751521-1890-4f3d-b104-1d3863dc32d0" providerId="ADAL" clId="{8812F588-679D-48DA-9E2A-9653B0F869EB}" dt="2020-02-21T17:00:49.163" v="22" actId="2696"/>
        <pc:sldMkLst>
          <pc:docMk/>
          <pc:sldMk cId="2612591977" sldId="281"/>
        </pc:sldMkLst>
      </pc:sldChg>
      <pc:sldChg chg="modSp add">
        <pc:chgData name="EMILIO LUQUE PULGAR" userId="52751521-1890-4f3d-b104-1d3863dc32d0" providerId="ADAL" clId="{8812F588-679D-48DA-9E2A-9653B0F869EB}" dt="2020-02-21T17:35:42.093" v="96" actId="207"/>
        <pc:sldMkLst>
          <pc:docMk/>
          <pc:sldMk cId="2560782397" sldId="282"/>
        </pc:sldMkLst>
        <pc:spChg chg="mod">
          <ac:chgData name="EMILIO LUQUE PULGAR" userId="52751521-1890-4f3d-b104-1d3863dc32d0" providerId="ADAL" clId="{8812F588-679D-48DA-9E2A-9653B0F869EB}" dt="2020-02-21T17:35:42.093" v="96" actId="207"/>
          <ac:spMkLst>
            <pc:docMk/>
            <pc:sldMk cId="2560782397" sldId="282"/>
            <ac:spMk id="2" creationId="{1F344E00-A55D-4B12-AB0C-8462143F119E}"/>
          </ac:spMkLst>
        </pc:spChg>
      </pc:sldChg>
      <pc:sldChg chg="del">
        <pc:chgData name="EMILIO LUQUE PULGAR" userId="52751521-1890-4f3d-b104-1d3863dc32d0" providerId="ADAL" clId="{8812F588-679D-48DA-9E2A-9653B0F869EB}" dt="2020-02-21T17:00:49.167" v="23" actId="2696"/>
        <pc:sldMkLst>
          <pc:docMk/>
          <pc:sldMk cId="3929322294" sldId="282"/>
        </pc:sldMkLst>
      </pc:sldChg>
      <pc:sldChg chg="addSp modSp add">
        <pc:chgData name="EMILIO LUQUE PULGAR" userId="52751521-1890-4f3d-b104-1d3863dc32d0" providerId="ADAL" clId="{8812F588-679D-48DA-9E2A-9653B0F869EB}" dt="2020-02-21T17:36:45.454" v="99" actId="20577"/>
        <pc:sldMkLst>
          <pc:docMk/>
          <pc:sldMk cId="975681395" sldId="283"/>
        </pc:sldMkLst>
        <pc:spChg chg="add mod">
          <ac:chgData name="EMILIO LUQUE PULGAR" userId="52751521-1890-4f3d-b104-1d3863dc32d0" providerId="ADAL" clId="{8812F588-679D-48DA-9E2A-9653B0F869EB}" dt="2020-02-21T17:36:45.454" v="99" actId="20577"/>
          <ac:spMkLst>
            <pc:docMk/>
            <pc:sldMk cId="975681395" sldId="283"/>
            <ac:spMk id="2" creationId="{915AD7C6-01FC-4DB6-B0AB-DB07B591724C}"/>
          </ac:spMkLst>
        </pc:spChg>
      </pc:sldChg>
      <pc:sldChg chg="del">
        <pc:chgData name="EMILIO LUQUE PULGAR" userId="52751521-1890-4f3d-b104-1d3863dc32d0" providerId="ADAL" clId="{8812F588-679D-48DA-9E2A-9653B0F869EB}" dt="2020-02-21T17:00:49.171" v="24" actId="2696"/>
        <pc:sldMkLst>
          <pc:docMk/>
          <pc:sldMk cId="2884580118" sldId="283"/>
        </pc:sldMkLst>
      </pc:sldChg>
      <pc:sldChg chg="del">
        <pc:chgData name="EMILIO LUQUE PULGAR" userId="52751521-1890-4f3d-b104-1d3863dc32d0" providerId="ADAL" clId="{8812F588-679D-48DA-9E2A-9653B0F869EB}" dt="2020-02-21T17:00:49.175" v="25" actId="2696"/>
        <pc:sldMkLst>
          <pc:docMk/>
          <pc:sldMk cId="464455805" sldId="284"/>
        </pc:sldMkLst>
      </pc:sldChg>
      <pc:sldChg chg="modSp add">
        <pc:chgData name="EMILIO LUQUE PULGAR" userId="52751521-1890-4f3d-b104-1d3863dc32d0" providerId="ADAL" clId="{8812F588-679D-48DA-9E2A-9653B0F869EB}" dt="2020-02-21T17:42:11.037" v="101" actId="207"/>
        <pc:sldMkLst>
          <pc:docMk/>
          <pc:sldMk cId="3218953750" sldId="284"/>
        </pc:sldMkLst>
        <pc:spChg chg="mod">
          <ac:chgData name="EMILIO LUQUE PULGAR" userId="52751521-1890-4f3d-b104-1d3863dc32d0" providerId="ADAL" clId="{8812F588-679D-48DA-9E2A-9653B0F869EB}" dt="2020-02-21T17:42:11.037" v="101" actId="207"/>
          <ac:spMkLst>
            <pc:docMk/>
            <pc:sldMk cId="3218953750" sldId="284"/>
            <ac:spMk id="2" creationId="{915AD7C6-01FC-4DB6-B0AB-DB07B591724C}"/>
          </ac:spMkLst>
        </pc:spChg>
      </pc:sldChg>
      <pc:sldChg chg="del">
        <pc:chgData name="EMILIO LUQUE PULGAR" userId="52751521-1890-4f3d-b104-1d3863dc32d0" providerId="ADAL" clId="{8812F588-679D-48DA-9E2A-9653B0F869EB}" dt="2020-02-21T17:00:49.180" v="26" actId="2696"/>
        <pc:sldMkLst>
          <pc:docMk/>
          <pc:sldMk cId="238532239" sldId="285"/>
        </pc:sldMkLst>
      </pc:sldChg>
      <pc:sldChg chg="addSp add">
        <pc:chgData name="EMILIO LUQUE PULGAR" userId="52751521-1890-4f3d-b104-1d3863dc32d0" providerId="ADAL" clId="{8812F588-679D-48DA-9E2A-9653B0F869EB}" dt="2020-02-21T18:00:44.864" v="103"/>
        <pc:sldMkLst>
          <pc:docMk/>
          <pc:sldMk cId="975090475" sldId="285"/>
        </pc:sldMkLst>
        <pc:spChg chg="add">
          <ac:chgData name="EMILIO LUQUE PULGAR" userId="52751521-1890-4f3d-b104-1d3863dc32d0" providerId="ADAL" clId="{8812F588-679D-48DA-9E2A-9653B0F869EB}" dt="2020-02-21T18:00:44.864" v="103"/>
          <ac:spMkLst>
            <pc:docMk/>
            <pc:sldMk cId="975090475" sldId="285"/>
            <ac:spMk id="2" creationId="{6A05FE7F-3621-416A-A683-39C0C9D0B55E}"/>
          </ac:spMkLst>
        </pc:spChg>
      </pc:sldChg>
      <pc:sldChg chg="modSp add">
        <pc:chgData name="EMILIO LUQUE PULGAR" userId="52751521-1890-4f3d-b104-1d3863dc32d0" providerId="ADAL" clId="{8812F588-679D-48DA-9E2A-9653B0F869EB}" dt="2020-02-21T18:00:54.996" v="105" actId="207"/>
        <pc:sldMkLst>
          <pc:docMk/>
          <pc:sldMk cId="320078911" sldId="286"/>
        </pc:sldMkLst>
        <pc:spChg chg="mod">
          <ac:chgData name="EMILIO LUQUE PULGAR" userId="52751521-1890-4f3d-b104-1d3863dc32d0" providerId="ADAL" clId="{8812F588-679D-48DA-9E2A-9653B0F869EB}" dt="2020-02-21T18:00:54.996" v="105" actId="207"/>
          <ac:spMkLst>
            <pc:docMk/>
            <pc:sldMk cId="320078911" sldId="286"/>
            <ac:spMk id="2" creationId="{6A05FE7F-3621-416A-A683-39C0C9D0B55E}"/>
          </ac:spMkLst>
        </pc:spChg>
      </pc:sldChg>
      <pc:sldChg chg="del">
        <pc:chgData name="EMILIO LUQUE PULGAR" userId="52751521-1890-4f3d-b104-1d3863dc32d0" providerId="ADAL" clId="{8812F588-679D-48DA-9E2A-9653B0F869EB}" dt="2020-02-21T17:00:49.185" v="27" actId="2696"/>
        <pc:sldMkLst>
          <pc:docMk/>
          <pc:sldMk cId="1089595693" sldId="286"/>
        </pc:sldMkLst>
      </pc:sldChg>
      <pc:sldChg chg="addSp add">
        <pc:chgData name="EMILIO LUQUE PULGAR" userId="52751521-1890-4f3d-b104-1d3863dc32d0" providerId="ADAL" clId="{8812F588-679D-48DA-9E2A-9653B0F869EB}" dt="2020-02-21T18:01:16.712" v="107"/>
        <pc:sldMkLst>
          <pc:docMk/>
          <pc:sldMk cId="1611952473" sldId="287"/>
        </pc:sldMkLst>
        <pc:spChg chg="add">
          <ac:chgData name="EMILIO LUQUE PULGAR" userId="52751521-1890-4f3d-b104-1d3863dc32d0" providerId="ADAL" clId="{8812F588-679D-48DA-9E2A-9653B0F869EB}" dt="2020-02-21T18:01:16.712" v="107"/>
          <ac:spMkLst>
            <pc:docMk/>
            <pc:sldMk cId="1611952473" sldId="287"/>
            <ac:spMk id="2" creationId="{368376B3-604F-4A3C-8038-129989A16E50}"/>
          </ac:spMkLst>
        </pc:spChg>
      </pc:sldChg>
      <pc:sldChg chg="del">
        <pc:chgData name="EMILIO LUQUE PULGAR" userId="52751521-1890-4f3d-b104-1d3863dc32d0" providerId="ADAL" clId="{8812F588-679D-48DA-9E2A-9653B0F869EB}" dt="2020-02-21T17:00:49.190" v="28" actId="2696"/>
        <pc:sldMkLst>
          <pc:docMk/>
          <pc:sldMk cId="2036315489" sldId="287"/>
        </pc:sldMkLst>
      </pc:sldChg>
      <pc:sldChg chg="modSp add">
        <pc:chgData name="EMILIO LUQUE PULGAR" userId="52751521-1890-4f3d-b104-1d3863dc32d0" providerId="ADAL" clId="{8812F588-679D-48DA-9E2A-9653B0F869EB}" dt="2020-02-21T18:01:36.101" v="109" actId="207"/>
        <pc:sldMkLst>
          <pc:docMk/>
          <pc:sldMk cId="718536059" sldId="288"/>
        </pc:sldMkLst>
        <pc:spChg chg="mod">
          <ac:chgData name="EMILIO LUQUE PULGAR" userId="52751521-1890-4f3d-b104-1d3863dc32d0" providerId="ADAL" clId="{8812F588-679D-48DA-9E2A-9653B0F869EB}" dt="2020-02-21T18:01:36.101" v="109" actId="207"/>
          <ac:spMkLst>
            <pc:docMk/>
            <pc:sldMk cId="718536059" sldId="288"/>
            <ac:spMk id="2" creationId="{368376B3-604F-4A3C-8038-129989A16E50}"/>
          </ac:spMkLst>
        </pc:spChg>
      </pc:sldChg>
      <pc:sldChg chg="del">
        <pc:chgData name="EMILIO LUQUE PULGAR" userId="52751521-1890-4f3d-b104-1d3863dc32d0" providerId="ADAL" clId="{8812F588-679D-48DA-9E2A-9653B0F869EB}" dt="2020-02-21T17:00:49.196" v="29" actId="2696"/>
        <pc:sldMkLst>
          <pc:docMk/>
          <pc:sldMk cId="2432582332" sldId="288"/>
        </pc:sldMkLst>
      </pc:sldChg>
      <pc:sldChg chg="addSp add">
        <pc:chgData name="EMILIO LUQUE PULGAR" userId="52751521-1890-4f3d-b104-1d3863dc32d0" providerId="ADAL" clId="{8812F588-679D-48DA-9E2A-9653B0F869EB}" dt="2020-02-21T18:03:13.232" v="111"/>
        <pc:sldMkLst>
          <pc:docMk/>
          <pc:sldMk cId="165200288" sldId="289"/>
        </pc:sldMkLst>
        <pc:spChg chg="add">
          <ac:chgData name="EMILIO LUQUE PULGAR" userId="52751521-1890-4f3d-b104-1d3863dc32d0" providerId="ADAL" clId="{8812F588-679D-48DA-9E2A-9653B0F869EB}" dt="2020-02-21T18:03:13.232" v="111"/>
          <ac:spMkLst>
            <pc:docMk/>
            <pc:sldMk cId="165200288" sldId="289"/>
            <ac:spMk id="2" creationId="{96F10A97-B56B-493E-8874-9868F1C61AD7}"/>
          </ac:spMkLst>
        </pc:spChg>
      </pc:sldChg>
      <pc:sldChg chg="del">
        <pc:chgData name="EMILIO LUQUE PULGAR" userId="52751521-1890-4f3d-b104-1d3863dc32d0" providerId="ADAL" clId="{8812F588-679D-48DA-9E2A-9653B0F869EB}" dt="2020-02-21T17:00:49.200" v="30" actId="2696"/>
        <pc:sldMkLst>
          <pc:docMk/>
          <pc:sldMk cId="2883787816" sldId="289"/>
        </pc:sldMkLst>
      </pc:sldChg>
      <pc:sldChg chg="del">
        <pc:chgData name="EMILIO LUQUE PULGAR" userId="52751521-1890-4f3d-b104-1d3863dc32d0" providerId="ADAL" clId="{8812F588-679D-48DA-9E2A-9653B0F869EB}" dt="2020-02-21T17:00:49.209" v="32" actId="2696"/>
        <pc:sldMkLst>
          <pc:docMk/>
          <pc:sldMk cId="1548049875" sldId="290"/>
        </pc:sldMkLst>
      </pc:sldChg>
      <pc:sldChg chg="modSp add">
        <pc:chgData name="EMILIO LUQUE PULGAR" userId="52751521-1890-4f3d-b104-1d3863dc32d0" providerId="ADAL" clId="{8812F588-679D-48DA-9E2A-9653B0F869EB}" dt="2020-02-21T18:03:24.762" v="113" actId="207"/>
        <pc:sldMkLst>
          <pc:docMk/>
          <pc:sldMk cId="2445735030" sldId="290"/>
        </pc:sldMkLst>
        <pc:spChg chg="mod">
          <ac:chgData name="EMILIO LUQUE PULGAR" userId="52751521-1890-4f3d-b104-1d3863dc32d0" providerId="ADAL" clId="{8812F588-679D-48DA-9E2A-9653B0F869EB}" dt="2020-02-21T18:03:24.762" v="113" actId="207"/>
          <ac:spMkLst>
            <pc:docMk/>
            <pc:sldMk cId="2445735030" sldId="290"/>
            <ac:spMk id="2" creationId="{96F10A97-B56B-493E-8874-9868F1C61AD7}"/>
          </ac:spMkLst>
        </pc:spChg>
      </pc:sldChg>
      <pc:sldChg chg="addSp add">
        <pc:chgData name="EMILIO LUQUE PULGAR" userId="52751521-1890-4f3d-b104-1d3863dc32d0" providerId="ADAL" clId="{8812F588-679D-48DA-9E2A-9653B0F869EB}" dt="2020-02-21T18:04:12.303" v="115"/>
        <pc:sldMkLst>
          <pc:docMk/>
          <pc:sldMk cId="1853191691" sldId="291"/>
        </pc:sldMkLst>
        <pc:spChg chg="add">
          <ac:chgData name="EMILIO LUQUE PULGAR" userId="52751521-1890-4f3d-b104-1d3863dc32d0" providerId="ADAL" clId="{8812F588-679D-48DA-9E2A-9653B0F869EB}" dt="2020-02-21T18:04:12.303" v="115"/>
          <ac:spMkLst>
            <pc:docMk/>
            <pc:sldMk cId="1853191691" sldId="291"/>
            <ac:spMk id="2" creationId="{10817140-770F-4911-8383-4B3B63601CD5}"/>
          </ac:spMkLst>
        </pc:spChg>
      </pc:sldChg>
      <pc:sldChg chg="del">
        <pc:chgData name="EMILIO LUQUE PULGAR" userId="52751521-1890-4f3d-b104-1d3863dc32d0" providerId="ADAL" clId="{8812F588-679D-48DA-9E2A-9653B0F869EB}" dt="2020-02-21T17:00:49.204" v="31" actId="2696"/>
        <pc:sldMkLst>
          <pc:docMk/>
          <pc:sldMk cId="4098067064" sldId="291"/>
        </pc:sldMkLst>
      </pc:sldChg>
      <pc:sldChg chg="modSp add">
        <pc:chgData name="EMILIO LUQUE PULGAR" userId="52751521-1890-4f3d-b104-1d3863dc32d0" providerId="ADAL" clId="{8812F588-679D-48DA-9E2A-9653B0F869EB}" dt="2020-02-21T18:04:19.353" v="117" actId="207"/>
        <pc:sldMkLst>
          <pc:docMk/>
          <pc:sldMk cId="2215350110" sldId="292"/>
        </pc:sldMkLst>
        <pc:spChg chg="mod">
          <ac:chgData name="EMILIO LUQUE PULGAR" userId="52751521-1890-4f3d-b104-1d3863dc32d0" providerId="ADAL" clId="{8812F588-679D-48DA-9E2A-9653B0F869EB}" dt="2020-02-21T18:04:19.353" v="117" actId="207"/>
          <ac:spMkLst>
            <pc:docMk/>
            <pc:sldMk cId="2215350110" sldId="292"/>
            <ac:spMk id="2" creationId="{10817140-770F-4911-8383-4B3B63601CD5}"/>
          </ac:spMkLst>
        </pc:spChg>
      </pc:sldChg>
      <pc:sldChg chg="del">
        <pc:chgData name="EMILIO LUQUE PULGAR" userId="52751521-1890-4f3d-b104-1d3863dc32d0" providerId="ADAL" clId="{8812F588-679D-48DA-9E2A-9653B0F869EB}" dt="2020-02-21T17:00:49.214" v="33" actId="2696"/>
        <pc:sldMkLst>
          <pc:docMk/>
          <pc:sldMk cId="3722044216" sldId="292"/>
        </pc:sldMkLst>
      </pc:sldChg>
      <pc:sldChg chg="addSp add">
        <pc:chgData name="EMILIO LUQUE PULGAR" userId="52751521-1890-4f3d-b104-1d3863dc32d0" providerId="ADAL" clId="{8812F588-679D-48DA-9E2A-9653B0F869EB}" dt="2020-02-21T18:04:39.922" v="119"/>
        <pc:sldMkLst>
          <pc:docMk/>
          <pc:sldMk cId="232631213" sldId="293"/>
        </pc:sldMkLst>
        <pc:spChg chg="add">
          <ac:chgData name="EMILIO LUQUE PULGAR" userId="52751521-1890-4f3d-b104-1d3863dc32d0" providerId="ADAL" clId="{8812F588-679D-48DA-9E2A-9653B0F869EB}" dt="2020-02-21T18:04:39.922" v="119"/>
          <ac:spMkLst>
            <pc:docMk/>
            <pc:sldMk cId="232631213" sldId="293"/>
            <ac:spMk id="2" creationId="{271617C5-1D97-4CA5-8A1D-FA887FF7408D}"/>
          </ac:spMkLst>
        </pc:spChg>
      </pc:sldChg>
      <pc:sldChg chg="del">
        <pc:chgData name="EMILIO LUQUE PULGAR" userId="52751521-1890-4f3d-b104-1d3863dc32d0" providerId="ADAL" clId="{8812F588-679D-48DA-9E2A-9653B0F869EB}" dt="2020-02-21T17:00:49.218" v="34" actId="2696"/>
        <pc:sldMkLst>
          <pc:docMk/>
          <pc:sldMk cId="4232055101" sldId="293"/>
        </pc:sldMkLst>
      </pc:sldChg>
      <pc:sldChg chg="del">
        <pc:chgData name="EMILIO LUQUE PULGAR" userId="52751521-1890-4f3d-b104-1d3863dc32d0" providerId="ADAL" clId="{8812F588-679D-48DA-9E2A-9653B0F869EB}" dt="2020-02-21T17:00:49.223" v="35" actId="2696"/>
        <pc:sldMkLst>
          <pc:docMk/>
          <pc:sldMk cId="1260748039" sldId="294"/>
        </pc:sldMkLst>
      </pc:sldChg>
      <pc:sldChg chg="modSp add">
        <pc:chgData name="EMILIO LUQUE PULGAR" userId="52751521-1890-4f3d-b104-1d3863dc32d0" providerId="ADAL" clId="{8812F588-679D-48DA-9E2A-9653B0F869EB}" dt="2020-02-21T18:04:52.186" v="121" actId="207"/>
        <pc:sldMkLst>
          <pc:docMk/>
          <pc:sldMk cId="2301129414" sldId="294"/>
        </pc:sldMkLst>
        <pc:spChg chg="mod">
          <ac:chgData name="EMILIO LUQUE PULGAR" userId="52751521-1890-4f3d-b104-1d3863dc32d0" providerId="ADAL" clId="{8812F588-679D-48DA-9E2A-9653B0F869EB}" dt="2020-02-21T18:04:52.186" v="121" actId="207"/>
          <ac:spMkLst>
            <pc:docMk/>
            <pc:sldMk cId="2301129414" sldId="294"/>
            <ac:spMk id="2" creationId="{271617C5-1D97-4CA5-8A1D-FA887FF7408D}"/>
          </ac:spMkLst>
        </pc:spChg>
      </pc:sldChg>
      <pc:sldChg chg="del">
        <pc:chgData name="EMILIO LUQUE PULGAR" userId="52751521-1890-4f3d-b104-1d3863dc32d0" providerId="ADAL" clId="{8812F588-679D-48DA-9E2A-9653B0F869EB}" dt="2020-02-21T17:00:49.228" v="36" actId="2696"/>
        <pc:sldMkLst>
          <pc:docMk/>
          <pc:sldMk cId="617831662" sldId="295"/>
        </pc:sldMkLst>
      </pc:sldChg>
      <pc:sldChg chg="addSp add">
        <pc:chgData name="EMILIO LUQUE PULGAR" userId="52751521-1890-4f3d-b104-1d3863dc32d0" providerId="ADAL" clId="{8812F588-679D-48DA-9E2A-9653B0F869EB}" dt="2020-02-21T18:05:14.087" v="123"/>
        <pc:sldMkLst>
          <pc:docMk/>
          <pc:sldMk cId="3183753875" sldId="295"/>
        </pc:sldMkLst>
        <pc:spChg chg="add">
          <ac:chgData name="EMILIO LUQUE PULGAR" userId="52751521-1890-4f3d-b104-1d3863dc32d0" providerId="ADAL" clId="{8812F588-679D-48DA-9E2A-9653B0F869EB}" dt="2020-02-21T18:05:14.087" v="123"/>
          <ac:spMkLst>
            <pc:docMk/>
            <pc:sldMk cId="3183753875" sldId="295"/>
            <ac:spMk id="2" creationId="{E1979AA7-FC17-4092-AF0D-16E3FA8FC020}"/>
          </ac:spMkLst>
        </pc:spChg>
      </pc:sldChg>
      <pc:sldChg chg="modSp add">
        <pc:chgData name="EMILIO LUQUE PULGAR" userId="52751521-1890-4f3d-b104-1d3863dc32d0" providerId="ADAL" clId="{8812F588-679D-48DA-9E2A-9653B0F869EB}" dt="2020-02-21T18:05:24.088" v="125" actId="207"/>
        <pc:sldMkLst>
          <pc:docMk/>
          <pc:sldMk cId="1574935062" sldId="296"/>
        </pc:sldMkLst>
        <pc:spChg chg="mod">
          <ac:chgData name="EMILIO LUQUE PULGAR" userId="52751521-1890-4f3d-b104-1d3863dc32d0" providerId="ADAL" clId="{8812F588-679D-48DA-9E2A-9653B0F869EB}" dt="2020-02-21T18:05:24.088" v="125" actId="207"/>
          <ac:spMkLst>
            <pc:docMk/>
            <pc:sldMk cId="1574935062" sldId="296"/>
            <ac:spMk id="2" creationId="{E1979AA7-FC17-4092-AF0D-16E3FA8FC020}"/>
          </ac:spMkLst>
        </pc:spChg>
      </pc:sldChg>
      <pc:sldChg chg="del">
        <pc:chgData name="EMILIO LUQUE PULGAR" userId="52751521-1890-4f3d-b104-1d3863dc32d0" providerId="ADAL" clId="{8812F588-679D-48DA-9E2A-9653B0F869EB}" dt="2020-02-21T17:00:49.233" v="37" actId="2696"/>
        <pc:sldMkLst>
          <pc:docMk/>
          <pc:sldMk cId="3705852387" sldId="296"/>
        </pc:sldMkLst>
      </pc:sldChg>
      <pc:sldChg chg="del">
        <pc:chgData name="EMILIO LUQUE PULGAR" userId="52751521-1890-4f3d-b104-1d3863dc32d0" providerId="ADAL" clId="{8812F588-679D-48DA-9E2A-9653B0F869EB}" dt="2020-02-21T17:00:49.237" v="38" actId="2696"/>
        <pc:sldMkLst>
          <pc:docMk/>
          <pc:sldMk cId="3536338196" sldId="297"/>
        </pc:sldMkLst>
      </pc:sldChg>
      <pc:sldChg chg="del">
        <pc:chgData name="EMILIO LUQUE PULGAR" userId="52751521-1890-4f3d-b104-1d3863dc32d0" providerId="ADAL" clId="{8812F588-679D-48DA-9E2A-9653B0F869EB}" dt="2020-02-21T17:00:49.242" v="39" actId="2696"/>
        <pc:sldMkLst>
          <pc:docMk/>
          <pc:sldMk cId="3479738243" sldId="298"/>
        </pc:sldMkLst>
      </pc:sldChg>
      <pc:sldChg chg="del">
        <pc:chgData name="EMILIO LUQUE PULGAR" userId="52751521-1890-4f3d-b104-1d3863dc32d0" providerId="ADAL" clId="{8812F588-679D-48DA-9E2A-9653B0F869EB}" dt="2020-02-21T17:00:49.247" v="40" actId="2696"/>
        <pc:sldMkLst>
          <pc:docMk/>
          <pc:sldMk cId="3492852559" sldId="299"/>
        </pc:sldMkLst>
      </pc:sldChg>
      <pc:sldChg chg="del">
        <pc:chgData name="EMILIO LUQUE PULGAR" userId="52751521-1890-4f3d-b104-1d3863dc32d0" providerId="ADAL" clId="{8812F588-679D-48DA-9E2A-9653B0F869EB}" dt="2020-02-21T17:00:49.251" v="41" actId="2696"/>
        <pc:sldMkLst>
          <pc:docMk/>
          <pc:sldMk cId="1379952205" sldId="30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C1F705-6362-4A13-95E1-0FB4C8727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0DD880-A77C-4051-A8E3-9C67CDA01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7CF396-E642-4B7B-906C-CE68DA7ED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8C7-1E89-4680-9F6D-D56370998010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0EEC51-D986-49B9-8EB3-C97AF7F86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7D2766-28E1-486B-BA24-DCF42168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D84C-CF36-4E00-807A-E5CDE1D257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55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EB1EE-7F5A-4C41-B3E8-DCB932655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8EA04B3-51F9-4479-9B3E-591CC5BED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8C18A0-361D-42AF-96AF-325DE8FD0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8C7-1E89-4680-9F6D-D56370998010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20BA0D-6297-481E-B4FE-22CA6350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916C35-E027-46CB-B4DE-49AFBC804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D84C-CF36-4E00-807A-E5CDE1D257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966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79561C0-D97F-47BA-9F3A-761EBAB954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AA4447-8C59-4389-BC95-DBF537CEC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DFA189-CA61-4F14-B04B-A752B7767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8C7-1E89-4680-9F6D-D56370998010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7B5691-7240-41BC-B386-7B0A6284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DBD431-11E4-48A1-B3BD-706C7221D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D84C-CF36-4E00-807A-E5CDE1D257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651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07AABA-5BDD-441F-AED1-88E5DD8D0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ADE8C7-627D-49F3-8AB0-098AA3EC3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F5BF8F-7B4E-4719-9304-A55E10BB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8C7-1E89-4680-9F6D-D56370998010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E7265E-E0E5-4874-8D52-B9044DFC8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B14975-ADB4-46B0-B7AB-4000555D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D84C-CF36-4E00-807A-E5CDE1D257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82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C293E-EC5B-4F39-9AE3-DE0A8D956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0B7BA1-9604-4306-8BD8-97DF7A04D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1CE148-EA90-44E4-A913-FA6FA2D5D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8C7-1E89-4680-9F6D-D56370998010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A6729C-4BBD-4B7B-8E1C-697E4D9C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121C5C-1546-4134-9F2D-EF551AB4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D84C-CF36-4E00-807A-E5CDE1D257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283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9A4515-26E4-4FAD-8381-243A3312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789E3A-5140-4724-824D-DA25B5C812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CB8B1F-AD72-4F10-BF23-D559C0CF1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65FFC-5DFF-4007-9ED6-4C7798043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8C7-1E89-4680-9F6D-D56370998010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A37270-19BC-4AB1-9457-A71B5C1E6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CC8B4D-A2D8-4111-8E34-72A5EDF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D84C-CF36-4E00-807A-E5CDE1D257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24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90FB7-0C43-4314-B4DC-2FF14F633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5FC7EA-751B-44F6-9AEB-C3CC05D2B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BB315A-70BD-4226-8851-2DAD1123F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A150A32-042B-4D22-919A-A32D0641D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0AD4995-717D-4F42-B741-1A05C1429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A283364-4823-4D82-97FA-011E0A57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8C7-1E89-4680-9F6D-D56370998010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6AA20B-96CA-4D18-A541-4334F76EE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90C3E2-7BE7-4B73-8BEA-34AF4475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D84C-CF36-4E00-807A-E5CDE1D257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364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85284-4AAD-4A8A-BE70-FAF64D1B1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3CEC6D-6EA8-4ECA-93B1-46549C37E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8C7-1E89-4680-9F6D-D56370998010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548DDB-2BFA-4F71-B097-EE9D2E8C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17DA46-36F8-4D2E-AAB2-8A3CF0B85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D84C-CF36-4E00-807A-E5CDE1D257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778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F507B2D-23F9-45BE-BB0F-F0CEE4FF0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8C7-1E89-4680-9F6D-D56370998010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069A5AE-0FAD-488B-90ED-FB0AEB690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544889-2E48-48A5-8FF8-463BECF84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D84C-CF36-4E00-807A-E5CDE1D257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17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5920B7-D650-4F7B-AC11-BEE08CF84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9DC6EC-25E2-4ADD-815C-358B0114A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D99BA6-7BA4-4DCD-8F83-5685E0D9C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62BC56-2344-422A-8FDA-6367E023A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8C7-1E89-4680-9F6D-D56370998010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7769BC-1E94-4D01-8E05-E637E323E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8416DA-65B3-4EDF-995A-4F6B80AC1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D84C-CF36-4E00-807A-E5CDE1D257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72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660B76-6740-45A2-B231-22EF49B5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47D69E7-52E1-4ED7-9431-F0804F04E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000F7F-5EE8-4F18-8AE6-BC7B0DF8E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16F7DF-72C7-4B73-9D74-7AA6B28EE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98C7-1E89-4680-9F6D-D56370998010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8ED081-7723-49B5-8C8C-DAA3608C4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12D2F8-D6CA-4624-8E1E-87B56630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D84C-CF36-4E00-807A-E5CDE1D257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531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9B3414-EBD4-474D-AFAA-EC9B12F11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72FB2B-4F02-4F20-98B2-9F0DC23FB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D2B616-43CB-4C6F-B8EC-90A3664B9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898C7-1E89-4680-9F6D-D56370998010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1A7F61-50F6-4936-94EB-F205DC7BB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A6D072-C215-4557-B1A0-3556EA8C4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D84C-CF36-4E00-807A-E5CDE1D257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846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ABF48-D474-4225-950D-8115BE5CC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Prueba presencial</a:t>
            </a:r>
            <a:br>
              <a:rPr lang="es-ES" dirty="0"/>
            </a:br>
            <a:r>
              <a:rPr lang="es-ES" dirty="0"/>
              <a:t>Medio Ambiente y Sociedad</a:t>
            </a:r>
            <a:br>
              <a:rPr lang="es-ES" dirty="0"/>
            </a:br>
            <a:r>
              <a:rPr lang="es-ES" dirty="0"/>
              <a:t>Febrero 2020 2ª semana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69579B-65D7-4803-BB05-373B1CA74E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Emilio Luque</a:t>
            </a:r>
          </a:p>
          <a:p>
            <a:r>
              <a:rPr lang="es-ES" dirty="0"/>
              <a:t>Sociología II (UNED)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9630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4FCB17C-3EB5-44B6-8799-980723CE8FD1}"/>
              </a:ext>
            </a:extLst>
          </p:cNvPr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5. ¿Cuál de las siguientes características diferencia más claramente la perspectiva de la “rueda (o cinta) sin fin de la producción” y la de la “máquina del crecimiento”?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La primera tiene una perspectiva más amplia, y la segunda más local.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La segunda no tiene en cuenta el papel de los trabajadores.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La primera no tiene en cuenta la contaminación.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La segunda tiene en cuenta el papel de los inversores, al contrario que la primera.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65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4FCB17C-3EB5-44B6-8799-980723CE8FD1}"/>
              </a:ext>
            </a:extLst>
          </p:cNvPr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5. ¿Cuál de las siguientes características diferencia más claramente la perspectiva de la “rueda (o cinta) sin fin de la producción” y la de la “máquina del crecimiento”?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La primera tiene una perspectiva más amplia, y la segunda más local.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La segunda no tiene en cuenta el papel de los trabajadores.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La primera no tiene en cuenta la contaminación.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La segunda tiene en cuenta el papel de los inversores, al contrario que la primera.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57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2FAC5C6-E2DE-46D2-9EEA-846FABA01E13}"/>
              </a:ext>
            </a:extLst>
          </p:cNvPr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6. ¿Cuál de los siguientes es un deber en la “ética del futuro” de Hans </a:t>
            </a:r>
            <a:r>
              <a:rPr lang="es-ES_tradnl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Jonas</a:t>
            </a: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Evitar el uso de la Ciencia.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Imaginar creativamente los efectos a largo plazo de la introducción de nuevas tecnologías.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Evitar reaccionar con temor a los males que señala la futurología científica.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</a:rPr>
              <a:t>D. Encontrar una alianza entre el progreso del hombre y una tecnología ilimitada.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087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2FAC5C6-E2DE-46D2-9EEA-846FABA01E13}"/>
              </a:ext>
            </a:extLst>
          </p:cNvPr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6. ¿Cuál de los siguientes es un deber en la “ética del futuro” de Hans </a:t>
            </a:r>
            <a:r>
              <a:rPr lang="es-ES_tradnl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Jonas</a:t>
            </a: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Evitar el uso de la Ciencia.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Imaginar creativamente los efectos a largo plazo de la introducción de nuevas tecnologías.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Evitar reaccionar con temor a los males que señala la futurología científica.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</a:rPr>
              <a:t>D. Encontrar una alianza entre el progreso del hombre y una tecnología ilimitada.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3892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BC9545E-FEC6-4542-95DC-BBECD8690927}"/>
              </a:ext>
            </a:extLst>
          </p:cNvPr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7. ¿Cuál era el problema global básico frente al que Hardin traza originalmente su “tragedia de los comunes”?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El crecimiento demográfico descontrolado.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El cambio climático.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El deterioro del estado de los océanos.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El excesivo crecimiento económico.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231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BC9545E-FEC6-4542-95DC-BBECD8690927}"/>
              </a:ext>
            </a:extLst>
          </p:cNvPr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7. ¿Cuál era el problema global básico frente al que Hardin traza originalmente su “tragedia de los comunes”?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El crecimiento demográfico descontrolado.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El cambio climático.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El deterioro del estado de los océanos.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El excesivo crecimiento económico.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7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CEB5384-22D7-4725-A851-1628394803E5}"/>
              </a:ext>
            </a:extLst>
          </p:cNvPr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8. ¿En qué concepto fundamental se asemejan las perspectivas de la ética de Hans </a:t>
            </a:r>
            <a:r>
              <a:rPr lang="es-ES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Jonas</a:t>
            </a: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por un lado, y la política de Iris Marion Young, por otro?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En la de responsabilidad ampliada, por el poder de nuestros actos y por las estructuras en que participamos, respectivamente.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En la futurología científica, aplicada al destino de la Humanidad en el primer caso y a las consecuencias de la culpabilidad en el segundo.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En la diferencia entre culpabilidad y responsabilidad, en el primer caso en relación con la política y en el segundo en relación con la ética.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En la necesidad de cuestionar el </a:t>
            </a:r>
            <a:r>
              <a:rPr lang="es-ES" i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statu quo</a:t>
            </a: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y su sustitución por las utopías de base científica.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314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CEB5384-22D7-4725-A851-1628394803E5}"/>
              </a:ext>
            </a:extLst>
          </p:cNvPr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8. ¿En qué concepto fundamental se asemejan las perspectivas de la ética de Hans </a:t>
            </a:r>
            <a:r>
              <a:rPr lang="es-ES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Jonas</a:t>
            </a: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por un lado, y la política de Iris Marion Young, por otro?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En la de responsabilidad ampliada, por el poder de nuestros actos y por las estructuras en que participamos, respectivamente.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En la futurología científica, aplicada al destino de la Humanidad en el primer caso y a las consecuencias de la culpabilidad en el segundo.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En la diferencia entre culpabilidad y responsabilidad, en el primer caso en relación con la política y en el segundo en relación con la ética.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En la necesidad de cuestionar el </a:t>
            </a:r>
            <a:r>
              <a:rPr lang="es-ES" i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statu quo</a:t>
            </a: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y su sustitución por las utopías de base científica.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0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C9E318D-2F5E-463D-BDA8-D9EE08DD9FEB}"/>
              </a:ext>
            </a:extLst>
          </p:cNvPr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9. ¿Qué definición de “mercado” se utiliza en el texto?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El origen de los problemas ambientales.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La forma de organización de la economía basada en la planificación.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Una forma de organizar la sociedad a partir del libre intercambio de bienes y servicios.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El ejecutor de las medidas de tipo “</a:t>
            </a:r>
            <a:r>
              <a:rPr lang="es-E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command</a:t>
            </a: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-and-control”.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490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C9E318D-2F5E-463D-BDA8-D9EE08DD9FEB}"/>
              </a:ext>
            </a:extLst>
          </p:cNvPr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9. ¿Qué definición de “mercado” se utiliza en el texto?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El origen de los problemas ambientales.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La forma de organización de la economía basada en la planificación.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Una forma de organizar la sociedad a partir del libre intercambio de bienes y servicios.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El ejecutor de las medidas de tipo “</a:t>
            </a:r>
            <a:r>
              <a:rPr lang="es-E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command</a:t>
            </a: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-and-control”.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99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BC7CA61-24B4-4486-9441-A74957815CE9}"/>
              </a:ext>
            </a:extLst>
          </p:cNvPr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1. ¿Cuál de las siguientes propuestas de geoingeniería no se plantea (al menos en el temario de la asignatura)?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El blanqueamiento de las nubes marinas.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El uso de espejos espaciales para reflejar parte de la luz solar.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La fertilización oceánica con hierro.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La transformación de los desiertos en bosques mediante captura del rocío e irrigación con dicha agua capturada. 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8015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8CA4FFD-A189-4E62-B528-7949BF066C22}"/>
              </a:ext>
            </a:extLst>
          </p:cNvPr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10. Entre los criterios de puntuación del sistema de acreditación LEED,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no están presentes los asociados a la calidad ambiental interior.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no están presentes los asociados a los materiales y recursos empleados.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no están presentes los procesos de innovación y diseño empleados.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</a:rPr>
              <a:t>D. no están presentes los relacionados con las relaciones sociales informales de los habitantes, medidas a los diez años mediante encuestas.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3487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8CA4FFD-A189-4E62-B528-7949BF066C22}"/>
              </a:ext>
            </a:extLst>
          </p:cNvPr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10. Entre los criterios de puntuación del sistema de acreditación LEED,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no están presentes los asociados a la calidad ambiental interior.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no están presentes los asociados a los materiales y recursos empleados.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no están presentes los procesos de innovación y diseño empleados.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s-ES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D. no están presentes los relacionados con las relaciones sociales informales de los habitantes, medidas a los diez años mediante encuestas.</a:t>
            </a:r>
            <a:endParaRPr lang="es-E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267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8FFA191-1C9D-4D97-A955-3B41C0D6EAA9}"/>
              </a:ext>
            </a:extLst>
          </p:cNvPr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11. ¿Cuál de estos principios comparten la arquitectura verde y la vernácula, pero se aplica en mucha menor medida en la arquitectura convencional?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La separación entre agente y principal, lo que lleva a una situación de incentivos perversos.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El uso de la inercia térmica.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La fuerte inversión en I+D.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El uso de COV.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872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8FFA191-1C9D-4D97-A955-3B41C0D6EAA9}"/>
              </a:ext>
            </a:extLst>
          </p:cNvPr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11. ¿Cuál de estos principios comparten la arquitectura verde y la vernácula, pero se aplica en mucha menor medida en la arquitectura convencional?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La separación entre agente y principal, lo que lleva a una situación de incentivos perversos.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El uso de la inercia térmica.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La fuerte inversión en I+D.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El uso de COV.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292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18FD52F-E896-4BA4-83B2-AED48CCB78A9}"/>
              </a:ext>
            </a:extLst>
          </p:cNvPr>
          <p:cNvSpPr/>
          <p:nvPr/>
        </p:nvSpPr>
        <p:spPr>
          <a:xfrm>
            <a:off x="3048000" y="14438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12. ¿Cuál de estas afirmaciones le parece más correcta, a la luz de lo apuntado en el tema 5?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El hambre y la obesidad globales son síntomas del mismo problema.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Las políticas y desarrollos tecnológicos se han encaminado obsesivamente a reducir los rendimientos por hectárea.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El fracaso de las políticas agrarias se detecta por la menor productividad, a lo largo de los años, en casos como el maíz o la remolacha azucarera.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Considerar el sistema agroalimentario en su conjunto tiene el inconveniente de que, desde esta perspectiva, no podemos identificar sus centros decisivos de poder.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81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18FD52F-E896-4BA4-83B2-AED48CCB78A9}"/>
              </a:ext>
            </a:extLst>
          </p:cNvPr>
          <p:cNvSpPr/>
          <p:nvPr/>
        </p:nvSpPr>
        <p:spPr>
          <a:xfrm>
            <a:off x="3048000" y="14438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12. ¿Cuál de estas afirmaciones le parece más correcta, a la luz de lo apuntado en el tema 5?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El hambre y la obesidad globales son síntomas del mismo problema.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Las políticas y desarrollos tecnológicos se han encaminado obsesivamente a reducir los rendimientos por hectárea.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El fracaso de las políticas agrarias se detecta por la menor productividad, a lo largo de los años, en casos como el maíz o la remolacha azucarera.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Considerar el sistema agroalimentario en su conjunto tiene el inconveniente de que, desde esta perspectiva, no podemos identificar sus centros decisivos de poder.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893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F344E00-A55D-4B12-AB0C-8462143F119E}"/>
              </a:ext>
            </a:extLst>
          </p:cNvPr>
          <p:cNvSpPr/>
          <p:nvPr/>
        </p:nvSpPr>
        <p:spPr>
          <a:xfrm>
            <a:off x="3048000" y="10283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13. ¿Qué representan los anuncios televisivos de productos alimentarios en los que aparecen masías, huertas tradicionales, o formas artesanas de producción?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Una forma de visibilidad del sistema agroalimentario que nos acerca al modelo “ecológico integrado”.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Una segunda capa de invisibilidad del sistema agroalimentario, esta vez derivada de la idealización que intenta generar confianza remitiéndonos a formas de agricultura en su mayor parte ya perdidas.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El tipo de gestión de la información sobre la salud característicos del modelo “</a:t>
            </a:r>
            <a:r>
              <a:rPr lang="es-E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biocientífico</a:t>
            </a: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integrado”.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La actual asociación predominante de expertos, autoridades e industria indicándonos que los componentes relevantes de los alimentos no pueden ser vistos o saboreados.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551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F344E00-A55D-4B12-AB0C-8462143F119E}"/>
              </a:ext>
            </a:extLst>
          </p:cNvPr>
          <p:cNvSpPr/>
          <p:nvPr/>
        </p:nvSpPr>
        <p:spPr>
          <a:xfrm>
            <a:off x="3048000" y="10283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13. ¿Qué representan los anuncios televisivos de productos alimentarios en los que aparecen masías, huertas tradicionales, o formas artesanas de producción?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Una forma de visibilidad del sistema agroalimentario que nos acerca al modelo “ecológico integrado”.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Una segunda capa de invisibilidad del sistema agroalimentario, esta vez derivada de la idealización que intenta generar confianza remitiéndonos a formas de agricultura en su mayor parte ya perdidas.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El tipo de gestión de la información sobre la salud característicos del modelo “</a:t>
            </a:r>
            <a:r>
              <a:rPr lang="es-ES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biocientífico</a:t>
            </a: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integrado”.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La actual asociación predominante de expertos, autoridades e industria indicándonos que los componentes relevantes de los alimentos no pueden ser vistos o saboreados.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782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15AD7C6-01FC-4DB6-B0AB-DB07B591724C}"/>
              </a:ext>
            </a:extLst>
          </p:cNvPr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14. De acuerdo con Kari </a:t>
            </a:r>
            <a:r>
              <a:rPr lang="es-ES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Norgaard</a:t>
            </a: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filtramos toda la información que recibimos para crear un sentido de tener un mundo bueno y seguro.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sólo juzgamos serios aquellos problemas para los que no vemos ninguna acción que podamos tomar.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el problema fundamental es que tenemos muy poca capacidad de empatía.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ha disminuido claramente la conciencia del cambio climático.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681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15AD7C6-01FC-4DB6-B0AB-DB07B591724C}"/>
              </a:ext>
            </a:extLst>
          </p:cNvPr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14. De acuerdo con Kari </a:t>
            </a:r>
            <a:r>
              <a:rPr lang="es-ES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Norgaard</a:t>
            </a: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filtramos toda la información que recibimos para crear un sentido de tener un mundo bueno y seguro.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sólo juzgamos serios aquellos problemas para los que no vemos ninguna acción que podamos tomar.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el problema fundamental es que tenemos muy poca capacidad de empatía.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ha disminuido claramente la conciencia del cambio climático.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95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BC7CA61-24B4-4486-9441-A74957815CE9}"/>
              </a:ext>
            </a:extLst>
          </p:cNvPr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1. ¿Cuál de las siguientes propuestas de geoingeniería no se plantea (al menos en el temario de la asignatura)?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El blanqueamiento de las nubes marinas.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El uso de espejos espaciales para reflejar parte de la luz solar.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La fertilización oceánica con hierro.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La transformación de los desiertos en bosques mediante captura del rocío e irrigación con dicha agua capturada. 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050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A05FE7F-3621-416A-A683-39C0C9D0B55E}"/>
              </a:ext>
            </a:extLst>
          </p:cNvPr>
          <p:cNvSpPr/>
          <p:nvPr/>
        </p:nvSpPr>
        <p:spPr>
          <a:xfrm>
            <a:off x="3048000" y="889844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15. ¿Qué podría pasar, de acuerdo con el </a:t>
            </a:r>
            <a:r>
              <a:rPr lang="es-ES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Frameworks</a:t>
            </a: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s-ES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Institute</a:t>
            </a: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como efecto de los marcos culturales?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Que los expertos afirmasen que la causa del cambio climático está en el efecto invernadero, y que la gente pensase que no puede ser tan malo, porque muchas plantas se cultivan en invernaderos.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Que los expertos afirmasen que es necesario que cada uno de nosotros hagamos algo, y que la gente pensase que debe implicarse políticamente y cambiar las grandes estructuras productivas.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Que, en lugar de marcos episódicos, los medios de comunicación escogiesen marcos temáticos, centrados en individuos y situaciones de pequeña escala.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Que consiguiésemos superar los diversos marcos existentes, accediendo sin su mediación a la información sin distorsionar sobre cambio climático, entre otros asuntos.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0904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A05FE7F-3621-416A-A683-39C0C9D0B55E}"/>
              </a:ext>
            </a:extLst>
          </p:cNvPr>
          <p:cNvSpPr/>
          <p:nvPr/>
        </p:nvSpPr>
        <p:spPr>
          <a:xfrm>
            <a:off x="3048000" y="889844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15. ¿Qué podría pasar, de acuerdo con el </a:t>
            </a:r>
            <a:r>
              <a:rPr lang="es-ES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Frameworks</a:t>
            </a: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s-ES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Institute</a:t>
            </a: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como efecto de los marcos culturales?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Que los expertos afirmasen que la causa del cambio climático está en el efecto invernadero, y que la gente pensase que no puede ser tan malo, porque muchas plantas se cultivan en invernaderos.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Que los expertos afirmasen que es necesario que cada uno de nosotros hagamos algo, y que la gente pensase que debe implicarse políticamente y cambiar las grandes estructuras productivas.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Que, en lugar de marcos episódicos, los medios de comunicación escogiesen marcos temáticos, centrados en individuos y situaciones de pequeña escala.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Que consiguiésemos superar los diversos marcos existentes, accediendo sin su mediación a la información sin distorsionar sobre cambio climático, entre otros asuntos.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78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68376B3-604F-4A3C-8038-129989A16E50}"/>
              </a:ext>
            </a:extLst>
          </p:cNvPr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16. ¿Cuál de estas afirmaciones </a:t>
            </a:r>
            <a:r>
              <a:rPr lang="es-ES" b="1" i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no </a:t>
            </a: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 corresponde con el proceso </a:t>
            </a:r>
            <a:r>
              <a:rPr lang="es-ES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World</a:t>
            </a: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Wide </a:t>
            </a:r>
            <a:r>
              <a:rPr lang="es-ES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Views</a:t>
            </a: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en el caso español?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La mayor parte de los participantes manifestaba estar muy familiarizado con el cambio climático y sus consecuencias.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Después de ver los diversos análisis sobre el cambio climático que se le presentaban, la mayor parte estaban más preocupados que antes.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Sólo una exigua minoría decía estar muy familiarizado con el cambio climático y sus consecuencias.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Un cuarto de los participantes decían estar muy preocupados por el cambio climático y la mitad moderadamente preocupado, después de serles presentados varios análisis al respecto.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9524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68376B3-604F-4A3C-8038-129989A16E50}"/>
              </a:ext>
            </a:extLst>
          </p:cNvPr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16. ¿Cuál de estas afirmaciones </a:t>
            </a:r>
            <a:r>
              <a:rPr lang="es-ES" b="1" i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no </a:t>
            </a: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 corresponde con el proceso </a:t>
            </a:r>
            <a:r>
              <a:rPr lang="es-ES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World</a:t>
            </a: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Wide </a:t>
            </a:r>
            <a:r>
              <a:rPr lang="es-ES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Views</a:t>
            </a:r>
            <a:r>
              <a:rPr lang="es-ES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en el caso español?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La mayor parte de los participantes manifestaba estar muy familiarizado con el cambio climático y sus consecuencias.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Después de ver los diversos análisis sobre el cambio climático que se le presentaban, la mayor parte estaban más preocupados que antes.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Sólo una exigua minoría decía estar muy familiarizado con el cambio climático y sus consecuencias.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Un cuarto de los participantes decían estar muy preocupados por el cambio climático y la mitad moderadamente preocupado, después de serles presentados varios análisis al respecto.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5360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6F10A97-B56B-493E-8874-9868F1C61AD7}"/>
              </a:ext>
            </a:extLst>
          </p:cNvPr>
          <p:cNvSpPr/>
          <p:nvPr/>
        </p:nvSpPr>
        <p:spPr>
          <a:xfrm>
            <a:off x="3048000" y="10283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17. ¿Cuál de estas afirmaciones formaría parte del “marco mental tecnocrático” que describe </a:t>
            </a:r>
            <a:r>
              <a:rPr lang="es-ES_tradnl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Bucchi</a:t>
            </a: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El principal problema que tienen las democracias actuales a la hora de enfrentarse a problemas complejos como el cambio climático reside en la falta de conocimiento de la ciudadanía.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La alta calidad de la información que ponen los medios de comunicación a disposición de los ciudadanos hace que estos se vean incapaces de seguirla.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El “ala misionera” de la tecnocracia considera que los ciudadanos son perfectamente capaces de enfrentarse a problemas públicos de gran complejidad técnica.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Los ingenieros, científicos y otros expertos tienen como labor principal asesorar a los ciudadanos, que son los últimos depositarios de la capacidad de decisión democrática.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02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6F10A97-B56B-493E-8874-9868F1C61AD7}"/>
              </a:ext>
            </a:extLst>
          </p:cNvPr>
          <p:cNvSpPr/>
          <p:nvPr/>
        </p:nvSpPr>
        <p:spPr>
          <a:xfrm>
            <a:off x="3048000" y="10283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17. ¿Cuál de estas afirmaciones formaría parte del “marco mental tecnocrático” que describe </a:t>
            </a:r>
            <a:r>
              <a:rPr lang="es-ES_tradnl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Bucchi</a:t>
            </a: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El principal problema que tienen las democracias actuales a la hora de enfrentarse a problemas complejos como el cambio climático reside en la falta de conocimiento de la ciudadanía.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La alta calidad de la información que ponen los medios de comunicación a disposición de los ciudadanos hace que estos se vean incapaces de seguirla.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El “ala misionera” de la tecnocracia considera que los ciudadanos son perfectamente capaces de enfrentarse a problemas públicos de gran complejidad técnica.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Los ingenieros, científicos y otros expertos tienen como labor principal asesorar a los ciudadanos, que son los últimos depositarios de la capacidad de decisión democrática.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7350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0817140-770F-4911-8383-4B3B63601CD5}"/>
              </a:ext>
            </a:extLst>
          </p:cNvPr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18. ¿Cuál de estos rasgos distingue una buena “solución por patrones”, tal y como las describe Wendell Berry?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Resuelve más de un problema, y no crea nuevos problemas.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Será muy positiva para una parte del sistema, aunque pueda ser negativa para otra.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Si es realmente efectiva, proporciona además una oportunidad de negocio para los que la propongan, que podrán fijar un precio alto.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Requiere mucho cuidado y atención en su aplicación, puesto que si una de ellas fracasa, tenderá a imposibilitar otras soluciones, por un efecto similar a las cascadas tróficas.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916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0817140-770F-4911-8383-4B3B63601CD5}"/>
              </a:ext>
            </a:extLst>
          </p:cNvPr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18. ¿Cuál de estos rasgos distingue una buena “solución por patrones”, tal y como las describe Wendell Berry?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Resuelve más de un problema, y no crea nuevos problemas.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Será muy positiva para una parte del sistema, aunque pueda ser negativa para otra.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Si es realmente efectiva, proporciona además una oportunidad de negocio para los que la propongan, que podrán fijar un precio alto.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Requiere mucho cuidado y atención en su aplicación, puesto que si una de ellas fracasa, tenderá a imposibilitar otras soluciones, por un efecto similar a las cascadas tróficas.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3501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71617C5-1D97-4CA5-8A1D-FA887FF7408D}"/>
              </a:ext>
            </a:extLst>
          </p:cNvPr>
          <p:cNvSpPr/>
          <p:nvPr/>
        </p:nvSpPr>
        <p:spPr>
          <a:xfrm>
            <a:off x="3048000" y="7513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19. ¿Qué afirmación se corresponde mejor con lo planteado en el Tema 8?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El hecho de que un centímetro de suelo fértil tarde tres lustros en formarse, y tan sólo dos siglos en perderse debido a las prácticas agrarias del modelo productivista, muestra que nos arriesgamos a repetir errores que aceleraron el declive de civilizaciones pasadas.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El aumento temporal de la productividad parece habernos hecho olvidar que la erosión y la pérdida de nutrientes hará (y ha hecho a lo largo de la Historia) inviable a la larga cualquier civilización.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La gestión del suelo de la agricultura basada en la mecanización y la aplicación de fertilizantes químicos no puede compararse a cuestiones históricas como las que afectaron a Roma, Mesopotamia o los mayas.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Gran parte de los factores que contribuyeron a la caída de los grandes imperios está asociada a la excesiva valoración de la tierra fértil que hacían.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312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71617C5-1D97-4CA5-8A1D-FA887FF7408D}"/>
              </a:ext>
            </a:extLst>
          </p:cNvPr>
          <p:cNvSpPr/>
          <p:nvPr/>
        </p:nvSpPr>
        <p:spPr>
          <a:xfrm>
            <a:off x="3048000" y="7513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19. ¿Qué afirmación se corresponde mejor con lo planteado en el Tema 8?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El hecho de que un centímetro de suelo fértil tarde tres lustros en formarse, y tan sólo dos siglos en perderse debido a las prácticas agrarias del modelo productivista, muestra que nos arriesgamos a repetir errores que aceleraron el declive de civilizaciones pasadas.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El aumento temporal de la productividad parece habernos hecho olvidar que la erosión y la pérdida de nutrientes hará (y ha hecho a lo largo de la Historia) inviable a la larga cualquier civilización.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La gestión del suelo de la agricultura basada en la mecanización y la aplicación de fertilizantes químicos no puede compararse a cuestiones históricas como las que afectaron a Roma, Mesopotamia o los mayas.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Gran parte de los factores que contribuyeron a la caída de los grandes imperios está asociada a la excesiva valoración de la tierra fértil que hacían.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12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193F985-E7E5-4238-9107-563A8CDAF6B7}"/>
              </a:ext>
            </a:extLst>
          </p:cNvPr>
          <p:cNvSpPr/>
          <p:nvPr/>
        </p:nvSpPr>
        <p:spPr>
          <a:xfrm>
            <a:off x="3048000" y="213633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2. ¿Qué características de la permacultura cree que ejemplifica mejor el “cultivo en montículos” (</a:t>
            </a:r>
            <a:r>
              <a:rPr lang="es-ES_tradnl" b="1" i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hugelkultur</a:t>
            </a: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Usa soluciones lentas y pequeñas.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Segrega en lugar de integrar.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Trabaja desde lo grande a lo pequeño.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Si puedes elegir, realiza intervenciones en lugar de observar pasivamente.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7459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1979AA7-FC17-4092-AF0D-16E3FA8FC020}"/>
              </a:ext>
            </a:extLst>
          </p:cNvPr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20. ¿Cuál de estos argumentos aducen los partidarios de un impuesto al carbono creciente y neutral?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La sencillez administrativa en su recaudación, que tendría lugar en los puntos superiores de la cadena de distribución.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La posibilidad de generar un mercado de permisos de emisión.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La posibilidad de destinar parte de lo recaudado a la reducción del impacto que puedan sentir los hogares de mayor renta.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Su compatibilidad con la permanencia o aumento de los subsidios a los combustibles fósiles.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7538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1979AA7-FC17-4092-AF0D-16E3FA8FC020}"/>
              </a:ext>
            </a:extLst>
          </p:cNvPr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20. ¿Cuál de estos argumentos aducen los partidarios de un impuesto al carbono creciente y neutral?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La sencillez administrativa en su recaudación, que tendría lugar en los puntos superiores de la cadena de distribución.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La posibilidad de generar un mercado de permisos de emisión.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La posibilidad de destinar parte de lo recaudado a la reducción del impacto que puedan sentir los hogares de mayor renta.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Su compatibilidad con la permanencia o aumento de los subsidios a los combustibles fósiles.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35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193F985-E7E5-4238-9107-563A8CDAF6B7}"/>
              </a:ext>
            </a:extLst>
          </p:cNvPr>
          <p:cNvSpPr/>
          <p:nvPr/>
        </p:nvSpPr>
        <p:spPr>
          <a:xfrm>
            <a:off x="3048000" y="213633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2. ¿Qué características de la permacultura cree que ejemplifica mejor el “cultivo en montículos” (</a:t>
            </a:r>
            <a:r>
              <a:rPr lang="es-ES_tradnl" b="1" i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hugelkultur</a:t>
            </a: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Usa soluciones lentas y pequeñas.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Segrega en lugar de integrar.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Trabaja desde lo grande a lo pequeño.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Si puedes elegir, realiza intervenciones en lugar de observar pasivamente.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251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D691A1F-E28E-4CC7-81EC-FBEB9CAFFEFA}"/>
              </a:ext>
            </a:extLst>
          </p:cNvPr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3. ¿Cuál de las siguientes le parece una característica de los problemas retorcidos (“</a:t>
            </a:r>
            <a:r>
              <a:rPr lang="es-ES_tradnl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wicked</a:t>
            </a: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s-ES_tradnl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problems</a:t>
            </a: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”)?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Todo problema retorcido es similar a otros problemas retorcidos, el único problema es clasificarlos adecuadamente.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Todo problema retorcido puede ser considerado como síntoma de otro problema.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Ninguna “solución” a un problema retorcido que llegue a ponerse en práctica tendrá consecuencias.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Aquellos a los que se encarga planear la solución a un problema retorcido tienen como única ventaja el que sus equivocaciones son esperadas y aceptadas.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791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D691A1F-E28E-4CC7-81EC-FBEB9CAFFEFA}"/>
              </a:ext>
            </a:extLst>
          </p:cNvPr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3. ¿Cuál de las siguientes le parece una característica de los problemas retorcidos (“</a:t>
            </a:r>
            <a:r>
              <a:rPr lang="es-ES_tradnl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wicked</a:t>
            </a: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s-ES_tradnl" b="1" dirty="0" err="1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problems</a:t>
            </a: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”)?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Todo problema retorcido es similar a otros problemas retorcidos, el único problema es clasificarlos adecuadamente.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Todo problema retorcido puede ser considerado como síntoma de otro problema.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Ninguna “solución” a un problema retorcido que llegue a ponerse en práctica tendrá consecuencias.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Aquellos a los que se encarga planear la solución a un problema retorcido tienen como única ventaja el que sus equivocaciones son esperadas y aceptadas.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842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CE612DA-17D7-444F-8603-3879BDEFF8DE}"/>
              </a:ext>
            </a:extLst>
          </p:cNvPr>
          <p:cNvSpPr/>
          <p:nvPr/>
        </p:nvSpPr>
        <p:spPr>
          <a:xfrm>
            <a:off x="3048000" y="612845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4. ¿Por qué la “metáfora química” sería especialmente aplicable a los problemas 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típicos de la relación medio ambiente-sociedad? 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Porque en realidad los problemas de este tipo no suelen desaparecer, por lo cual a lo más que podemos aspirar es a conseguir disolver temporalmente alguno sin que precipite otro.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Porque, como sucede en la química, todas las relaciones pueden expresarse en forma de vínculos, valencias y reacciones.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Porque los problemas medio ambiente-sociedad son muy distintos de los problemas no perversos, como los relacionados con la educación, la salud pública o la alimentación.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Porque en los problemas en los que interviene la naturaleza solo existe una perspectiva correcta y unificada, la científica, frente a los sociales, en los que hay diversos colectivos, cada uno con su visión.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70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CE612DA-17D7-444F-8603-3879BDEFF8DE}"/>
              </a:ext>
            </a:extLst>
          </p:cNvPr>
          <p:cNvSpPr/>
          <p:nvPr/>
        </p:nvSpPr>
        <p:spPr>
          <a:xfrm>
            <a:off x="3048000" y="612845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4. ¿Por qué la “metáfora química” sería especialmente aplicable a los problemas 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típicos de la relación medio ambiente-sociedad? 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solidFill>
                  <a:srgbClr val="00B050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A. Porque en realidad los problemas de este tipo no suelen desaparecer, por lo cual a lo más que podemos aspirar es a conseguir disolver temporalmente alguno sin que precipite otro.</a:t>
            </a:r>
            <a:endParaRPr lang="es-ES" dirty="0">
              <a:solidFill>
                <a:srgbClr val="00B050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B. Porque, como sucede en la química, todas las relaciones pueden expresarse en forma de vínculos, valencias y reacciones.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C. Porque los problemas medio ambiente-sociedad son muy distintos de los problemas no perversos, como los relacionados con la educación, la salud pública o la alimentación.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D. Porque en los problemas en los que interviene la naturaleza solo existe una perspectiva correcta y unificada, la científica, frente a los sociales, en los que hay diversos colectivos, cada uno con su visión.</a:t>
            </a:r>
            <a:endParaRPr lang="es-ES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3549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Diapositiva 1 - &amp;quot;Prueba presencial Medio Ambiente y Sociedad Febrero 2020 1ª semana&amp;quot;&quot;/&gt;&lt;property id=&quot;20307&quot; value=&quot;256&quot;/&gt;&lt;/object&gt;&lt;object type=&quot;3&quot; unique_id=&quot;10004&quot;&gt;&lt;property id=&quot;20148&quot; value=&quot;5&quot;/&gt;&lt;property id=&quot;20300&quot; value=&quot;Diapositiva 2&quot;/&gt;&lt;property id=&quot;20307&quot; value=&quot;261&quot;/&gt;&lt;/object&gt;&lt;object type=&quot;3&quot; unique_id=&quot;10005&quot;&gt;&lt;property id=&quot;20148&quot; value=&quot;5&quot;/&gt;&lt;property id=&quot;20300&quot; value=&quot;Diapositiva 3&quot;/&gt;&lt;property id=&quot;20307&quot; value=&quot;262&quot;/&gt;&lt;/object&gt;&lt;object type=&quot;3&quot; unique_id=&quot;10006&quot;&gt;&lt;property id=&quot;20148&quot; value=&quot;5&quot;/&gt;&lt;property id=&quot;20300&quot; value=&quot;Diapositiva 4&quot;/&gt;&lt;property id=&quot;20307&quot; value=&quot;263&quot;/&gt;&lt;/object&gt;&lt;object type=&quot;3&quot; unique_id=&quot;10007&quot;&gt;&lt;property id=&quot;20148&quot; value=&quot;5&quot;/&gt;&lt;property id=&quot;20300&quot; value=&quot;Diapositiva 5&quot;/&gt;&lt;property id=&quot;20307&quot; value=&quot;264&quot;/&gt;&lt;/object&gt;&lt;object type=&quot;3&quot; unique_id=&quot;10008&quot;&gt;&lt;property id=&quot;20148&quot; value=&quot;5&quot;/&gt;&lt;property id=&quot;20300&quot; value=&quot;Diapositiva 6&quot;/&gt;&lt;property id=&quot;20307&quot; value=&quot;265&quot;/&gt;&lt;/object&gt;&lt;object type=&quot;3&quot; unique_id=&quot;10009&quot;&gt;&lt;property id=&quot;20148&quot; value=&quot;5&quot;/&gt;&lt;property id=&quot;20300&quot; value=&quot;Diapositiva 7&quot;/&gt;&lt;property id=&quot;20307&quot; value=&quot;266&quot;/&gt;&lt;/object&gt;&lt;object type=&quot;3&quot; unique_id=&quot;10010&quot;&gt;&lt;property id=&quot;20148&quot; value=&quot;5&quot;/&gt;&lt;property id=&quot;20300&quot; value=&quot;Diapositiva 8&quot;/&gt;&lt;property id=&quot;20307&quot; value=&quot;267&quot;/&gt;&lt;/object&gt;&lt;object type=&quot;3&quot; unique_id=&quot;10011&quot;&gt;&lt;property id=&quot;20148&quot; value=&quot;5&quot;/&gt;&lt;property id=&quot;20300&quot; value=&quot;Diapositiva 9&quot;/&gt;&lt;property id=&quot;20307&quot; value=&quot;269&quot;/&gt;&lt;/object&gt;&lt;object type=&quot;3&quot; unique_id=&quot;10012&quot;&gt;&lt;property id=&quot;20148&quot; value=&quot;5&quot;/&gt;&lt;property id=&quot;20300&quot; value=&quot;Diapositiva 10&quot;/&gt;&lt;property id=&quot;20307&quot; value=&quot;268&quot;/&gt;&lt;/object&gt;&lt;object type=&quot;3&quot; unique_id=&quot;10013&quot;&gt;&lt;property id=&quot;20148&quot; value=&quot;5&quot;/&gt;&lt;property id=&quot;20300&quot; value=&quot;Diapositiva 11&quot;/&gt;&lt;property id=&quot;20307&quot; value=&quot;270&quot;/&gt;&lt;/object&gt;&lt;object type=&quot;3&quot; unique_id=&quot;10014&quot;&gt;&lt;property id=&quot;20148&quot; value=&quot;5&quot;/&gt;&lt;property id=&quot;20300&quot; value=&quot;Diapositiva 12&quot;/&gt;&lt;property id=&quot;20307&quot; value=&quot;271&quot;/&gt;&lt;/object&gt;&lt;object type=&quot;3&quot; unique_id=&quot;10015&quot;&gt;&lt;property id=&quot;20148&quot; value=&quot;5&quot;/&gt;&lt;property id=&quot;20300&quot; value=&quot;Diapositiva 13&quot;/&gt;&lt;property id=&quot;20307&quot; value=&quot;272&quot;/&gt;&lt;/object&gt;&lt;object type=&quot;3&quot; unique_id=&quot;10016&quot;&gt;&lt;property id=&quot;20148&quot; value=&quot;5&quot;/&gt;&lt;property id=&quot;20300&quot; value=&quot;Diapositiva 14&quot;/&gt;&lt;property id=&quot;20307&quot; value=&quot;273&quot;/&gt;&lt;/object&gt;&lt;object type=&quot;3&quot; unique_id=&quot;10017&quot;&gt;&lt;property id=&quot;20148&quot; value=&quot;5&quot;/&gt;&lt;property id=&quot;20300&quot; value=&quot;Diapositiva 15&quot;/&gt;&lt;property id=&quot;20307&quot; value=&quot;274&quot;/&gt;&lt;/object&gt;&lt;object type=&quot;3&quot; unique_id=&quot;10018&quot;&gt;&lt;property id=&quot;20148&quot; value=&quot;5&quot;/&gt;&lt;property id=&quot;20300&quot; value=&quot;Diapositiva 16&quot;/&gt;&lt;property id=&quot;20307&quot; value=&quot;275&quot;/&gt;&lt;/object&gt;&lt;object type=&quot;3&quot; unique_id=&quot;10019&quot;&gt;&lt;property id=&quot;20148&quot; value=&quot;5&quot;/&gt;&lt;property id=&quot;20300&quot; value=&quot;Diapositiva 17&quot;/&gt;&lt;property id=&quot;20307&quot; value=&quot;276&quot;/&gt;&lt;/object&gt;&lt;object type=&quot;3&quot; unique_id=&quot;10020&quot;&gt;&lt;property id=&quot;20148&quot; value=&quot;5&quot;/&gt;&lt;property id=&quot;20300&quot; value=&quot;Diapositiva 18&quot;/&gt;&lt;property id=&quot;20307&quot; value=&quot;277&quot;/&gt;&lt;/object&gt;&lt;object type=&quot;3&quot; unique_id=&quot;10021&quot;&gt;&lt;property id=&quot;20148&quot; value=&quot;5&quot;/&gt;&lt;property id=&quot;20300&quot; value=&quot;Diapositiva 19&quot;/&gt;&lt;property id=&quot;20307&quot; value=&quot;278&quot;/&gt;&lt;/object&gt;&lt;object type=&quot;3&quot; unique_id=&quot;10022&quot;&gt;&lt;property id=&quot;20148&quot; value=&quot;5&quot;/&gt;&lt;property id=&quot;20300&quot; value=&quot;Diapositiva 20&quot;/&gt;&lt;property id=&quot;20307&quot; value=&quot;279&quot;/&gt;&lt;/object&gt;&lt;object type=&quot;3&quot; unique_id=&quot;10023&quot;&gt;&lt;property id=&quot;20148&quot; value=&quot;5&quot;/&gt;&lt;property id=&quot;20300&quot; value=&quot;Diapositiva 21&quot;/&gt;&lt;property id=&quot;20307&quot; value=&quot;280&quot;/&gt;&lt;/object&gt;&lt;object type=&quot;3&quot; unique_id=&quot;10024&quot;&gt;&lt;property id=&quot;20148&quot; value=&quot;5&quot;/&gt;&lt;property id=&quot;20300&quot; value=&quot;Diapositiva 22&quot;/&gt;&lt;property id=&quot;20307&quot; value=&quot;281&quot;/&gt;&lt;/object&gt;&lt;object type=&quot;3&quot; unique_id=&quot;10217&quot;&gt;&lt;property id=&quot;20148&quot; value=&quot;5&quot;/&gt;&lt;property id=&quot;20300&quot; value=&quot;Diapositiva 23&quot;/&gt;&lt;property id=&quot;20307&quot; value=&quot;282&quot;/&gt;&lt;/object&gt;&lt;object type=&quot;3&quot; unique_id=&quot;10343&quot;&gt;&lt;property id=&quot;20148&quot; value=&quot;5&quot;/&gt;&lt;property id=&quot;20300&quot; value=&quot;Diapositiva 24&quot;/&gt;&lt;property id=&quot;20307&quot; value=&quot;283&quot;/&gt;&lt;/object&gt;&lt;object type=&quot;3&quot; unique_id=&quot;10474&quot;&gt;&lt;property id=&quot;20148&quot; value=&quot;5&quot;/&gt;&lt;property id=&quot;20300&quot; value=&quot;Diapositiva 25&quot;/&gt;&lt;property id=&quot;20307&quot; value=&quot;284&quot;/&gt;&lt;/object&gt;&lt;object type=&quot;3&quot; unique_id=&quot;10556&quot;&gt;&lt;property id=&quot;20148&quot; value=&quot;5&quot;/&gt;&lt;property id=&quot;20300&quot; value=&quot;Diapositiva 26&quot;/&gt;&lt;property id=&quot;20307&quot; value=&quot;285&quot;/&gt;&lt;/object&gt;&lt;object type=&quot;3&quot; unique_id=&quot;10725&quot;&gt;&lt;property id=&quot;20148&quot; value=&quot;5&quot;/&gt;&lt;property id=&quot;20300&quot; value=&quot;Diapositiva 27&quot;/&gt;&lt;property id=&quot;20307&quot; value=&quot;286&quot;/&gt;&lt;/object&gt;&lt;object type=&quot;3&quot; unique_id=&quot;10726&quot;&gt;&lt;property id=&quot;20148&quot; value=&quot;5&quot;/&gt;&lt;property id=&quot;20300&quot; value=&quot;Diapositiva 28&quot;/&gt;&lt;property id=&quot;20307&quot; value=&quot;287&quot;/&gt;&lt;/object&gt;&lt;object type=&quot;3&quot; unique_id=&quot;10817&quot;&gt;&lt;property id=&quot;20148&quot; value=&quot;5&quot;/&gt;&lt;property id=&quot;20300&quot; value=&quot;Diapositiva 29&quot;/&gt;&lt;property id=&quot;20307&quot; value=&quot;288&quot;/&gt;&lt;/object&gt;&lt;object type=&quot;3&quot; unique_id=&quot;10973&quot;&gt;&lt;property id=&quot;20148&quot; value=&quot;5&quot;/&gt;&lt;property id=&quot;20300&quot; value=&quot;Diapositiva 30&quot;/&gt;&lt;property id=&quot;20307&quot; value=&quot;289&quot;/&gt;&lt;/object&gt;&lt;object type=&quot;3&quot; unique_id=&quot;11230&quot;&gt;&lt;property id=&quot;20148&quot; value=&quot;5&quot;/&gt;&lt;property id=&quot;20300&quot; value=&quot;Diapositiva 31&quot;/&gt;&lt;property id=&quot;20307&quot; value=&quot;291&quot;/&gt;&lt;/object&gt;&lt;object type=&quot;3&quot; unique_id=&quot;11231&quot;&gt;&lt;property id=&quot;20148&quot; value=&quot;5&quot;/&gt;&lt;property id=&quot;20300&quot; value=&quot;Diapositiva 32&quot;/&gt;&lt;property id=&quot;20307&quot; value=&quot;290&quot;/&gt;&lt;/object&gt;&lt;object type=&quot;3&quot; unique_id=&quot;11402&quot;&gt;&lt;property id=&quot;20148&quot; value=&quot;5&quot;/&gt;&lt;property id=&quot;20300&quot; value=&quot;Diapositiva 33&quot;/&gt;&lt;property id=&quot;20307&quot; value=&quot;292&quot;/&gt;&lt;/object&gt;&lt;object type=&quot;3&quot; unique_id=&quot;11578&quot;&gt;&lt;property id=&quot;20148&quot; value=&quot;5&quot;/&gt;&lt;property id=&quot;20300&quot; value=&quot;Diapositiva 34&quot;/&gt;&lt;property id=&quot;20307&quot; value=&quot;293&quot;/&gt;&lt;/object&gt;&lt;object type=&quot;3&quot; unique_id=&quot;11759&quot;&gt;&lt;property id=&quot;20148&quot; value=&quot;5&quot;/&gt;&lt;property id=&quot;20300&quot; value=&quot;Diapositiva 35&quot;/&gt;&lt;property id=&quot;20307&quot; value=&quot;294&quot;/&gt;&lt;/object&gt;&lt;object type=&quot;3&quot; unique_id=&quot;11871&quot;&gt;&lt;property id=&quot;20148&quot; value=&quot;5&quot;/&gt;&lt;property id=&quot;20300&quot; value=&quot;Diapositiva 36&quot;/&gt;&lt;property id=&quot;20307&quot; value=&quot;295&quot;/&gt;&lt;/object&gt;&lt;object type=&quot;3&quot; unique_id=&quot;12100&quot;&gt;&lt;property id=&quot;20148&quot; value=&quot;5&quot;/&gt;&lt;property id=&quot;20300&quot; value=&quot;Diapositiva 37&quot;/&gt;&lt;property id=&quot;20307&quot; value=&quot;296&quot;/&gt;&lt;/object&gt;&lt;object type=&quot;3&quot; unique_id=&quot;12101&quot;&gt;&lt;property id=&quot;20148&quot; value=&quot;5&quot;/&gt;&lt;property id=&quot;20300&quot; value=&quot;Diapositiva 38&quot;/&gt;&lt;property id=&quot;20307&quot; value=&quot;297&quot;/&gt;&lt;/object&gt;&lt;object type=&quot;3&quot; unique_id=&quot;12222&quot;&gt;&lt;property id=&quot;20148&quot; value=&quot;5&quot;/&gt;&lt;property id=&quot;20300&quot; value=&quot;Diapositiva 39&quot;/&gt;&lt;property id=&quot;20307&quot; value=&quot;298&quot;/&gt;&lt;/object&gt;&lt;object type=&quot;3&quot; unique_id=&quot;12346&quot;&gt;&lt;property id=&quot;20148&quot; value=&quot;5&quot;/&gt;&lt;property id=&quot;20300&quot; value=&quot;Diapositiva 40&quot;/&gt;&lt;property id=&quot;20307&quot; value=&quot;299&quot;/&gt;&lt;/object&gt;&lt;object type=&quot;3&quot; unique_id=&quot;12473&quot;&gt;&lt;property id=&quot;20148&quot; value=&quot;5&quot;/&gt;&lt;property id=&quot;20300&quot; value=&quot;Diapositiva 41&quot;/&gt;&lt;property id=&quot;20307&quot; value=&quot;300&quot;/&gt;&lt;/object&gt;&lt;/object&gt;&lt;object type=&quot;8&quot; unique_id=&quot;1004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4AF22BD936B50418E350C99B505B8C5" ma:contentTypeVersion="15" ma:contentTypeDescription="Crear nuevo documento." ma:contentTypeScope="" ma:versionID="fd6e873717eb28fa6b2b7b83dee28a7a">
  <xsd:schema xmlns:xsd="http://www.w3.org/2001/XMLSchema" xmlns:xs="http://www.w3.org/2001/XMLSchema" xmlns:p="http://schemas.microsoft.com/office/2006/metadata/properties" xmlns:ns1="http://schemas.microsoft.com/sharepoint/v3" xmlns:ns3="46ad10f8-e3e6-4ba7-a042-e082025404f2" xmlns:ns4="7eb48a7e-96f3-4ce3-b2a3-0a32a47daa65" targetNamespace="http://schemas.microsoft.com/office/2006/metadata/properties" ma:root="true" ma:fieldsID="e4773656185a0d632b9ca403b478fe3e" ns1:_="" ns3:_="" ns4:_="">
    <xsd:import namespace="http://schemas.microsoft.com/sharepoint/v3"/>
    <xsd:import namespace="46ad10f8-e3e6-4ba7-a042-e082025404f2"/>
    <xsd:import namespace="7eb48a7e-96f3-4ce3-b2a3-0a32a47daa6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d10f8-e3e6-4ba7-a042-e082025404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b48a7e-96f3-4ce3-b2a3-0a32a47da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8B64C9-220F-4A90-9E70-45508A1BB4AD}">
  <ds:schemaRefs>
    <ds:schemaRef ds:uri="http://purl.org/dc/terms/"/>
    <ds:schemaRef ds:uri="http://schemas.microsoft.com/office/2006/metadata/properties"/>
    <ds:schemaRef ds:uri="46ad10f8-e3e6-4ba7-a042-e082025404f2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7eb48a7e-96f3-4ce3-b2a3-0a32a47daa65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FE243E7-3571-457C-9942-58AEF3B0E2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405523-DC26-489C-AA8B-49D5E1CCBF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6ad10f8-e3e6-4ba7-a042-e082025404f2"/>
    <ds:schemaRef ds:uri="7eb48a7e-96f3-4ce3-b2a3-0a32a47daa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853</Words>
  <Application>Microsoft Office PowerPoint</Application>
  <PresentationFormat>Panorámica</PresentationFormat>
  <Paragraphs>245</Paragraphs>
  <Slides>41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Cambria</vt:lpstr>
      <vt:lpstr>Tema de Office</vt:lpstr>
      <vt:lpstr>Prueba presencial Medio Ambiente y Sociedad Febrero 2020 2ª semana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>eluque@poli.uned.es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 presencial Medio Ambiente y Sociedad Febrero 2020 1ª semana</dc:title>
  <dc:creator>eluque@poli.uned.es</dc:creator>
  <cp:lastModifiedBy>EMILIO LUQUE PULGAR</cp:lastModifiedBy>
  <cp:revision>1</cp:revision>
  <dcterms:created xsi:type="dcterms:W3CDTF">2020-02-17T17:13:09Z</dcterms:created>
  <dcterms:modified xsi:type="dcterms:W3CDTF">2020-02-21T18:05:32Z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0x01010004AF22BD936B50418E350C99B505B8C5</vt:lpwstr>
  </property>
</Properties>
</file>